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791700" cy="146161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72" userDrawn="1">
          <p15:clr>
            <a:srgbClr val="A4A3A4"/>
          </p15:clr>
        </p15:guide>
        <p15:guide id="2" pos="30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A29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1" autoAdjust="0"/>
    <p:restoredTop sz="94660"/>
  </p:normalViewPr>
  <p:slideViewPr>
    <p:cSldViewPr snapToGrid="0" showGuides="1">
      <p:cViewPr varScale="1">
        <p:scale>
          <a:sx n="50" d="100"/>
          <a:sy n="50" d="100"/>
        </p:scale>
        <p:origin x="3174" y="66"/>
      </p:cViewPr>
      <p:guideLst>
        <p:guide orient="horz" pos="4672"/>
        <p:guide pos="30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378" y="2392036"/>
            <a:ext cx="8322945" cy="5088573"/>
          </a:xfrm>
        </p:spPr>
        <p:txBody>
          <a:bodyPr anchor="b"/>
          <a:lstStyle>
            <a:lvl1pPr algn="ctr">
              <a:defRPr sz="642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963" y="7676844"/>
            <a:ext cx="7343775" cy="3528843"/>
          </a:xfrm>
        </p:spPr>
        <p:txBody>
          <a:bodyPr/>
          <a:lstStyle>
            <a:lvl1pPr marL="0" indent="0" algn="ctr">
              <a:buNone/>
              <a:defRPr sz="2570"/>
            </a:lvl1pPr>
            <a:lvl2pPr marL="489570" indent="0" algn="ctr">
              <a:buNone/>
              <a:defRPr sz="2142"/>
            </a:lvl2pPr>
            <a:lvl3pPr marL="979140" indent="0" algn="ctr">
              <a:buNone/>
              <a:defRPr sz="1927"/>
            </a:lvl3pPr>
            <a:lvl4pPr marL="1468709" indent="0" algn="ctr">
              <a:buNone/>
              <a:defRPr sz="1713"/>
            </a:lvl4pPr>
            <a:lvl5pPr marL="1958279" indent="0" algn="ctr">
              <a:buNone/>
              <a:defRPr sz="1713"/>
            </a:lvl5pPr>
            <a:lvl6pPr marL="2447849" indent="0" algn="ctr">
              <a:buNone/>
              <a:defRPr sz="1713"/>
            </a:lvl6pPr>
            <a:lvl7pPr marL="2937419" indent="0" algn="ctr">
              <a:buNone/>
              <a:defRPr sz="1713"/>
            </a:lvl7pPr>
            <a:lvl8pPr marL="3426988" indent="0" algn="ctr">
              <a:buNone/>
              <a:defRPr sz="1713"/>
            </a:lvl8pPr>
            <a:lvl9pPr marL="3916558" indent="0" algn="ctr">
              <a:buNone/>
              <a:defRPr sz="171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246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18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7186" y="778173"/>
            <a:ext cx="2111335" cy="12386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80" y="778173"/>
            <a:ext cx="6211610" cy="12386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86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47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80" y="3643882"/>
            <a:ext cx="8445341" cy="6079896"/>
          </a:xfrm>
        </p:spPr>
        <p:txBody>
          <a:bodyPr anchor="b"/>
          <a:lstStyle>
            <a:lvl1pPr>
              <a:defRPr sz="642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080" y="9781296"/>
            <a:ext cx="8445341" cy="3197274"/>
          </a:xfrm>
        </p:spPr>
        <p:txBody>
          <a:bodyPr/>
          <a:lstStyle>
            <a:lvl1pPr marL="0" indent="0">
              <a:buNone/>
              <a:defRPr sz="2570">
                <a:solidFill>
                  <a:schemeClr val="tx1">
                    <a:tint val="82000"/>
                  </a:schemeClr>
                </a:solidFill>
              </a:defRPr>
            </a:lvl1pPr>
            <a:lvl2pPr marL="489570" indent="0">
              <a:buNone/>
              <a:defRPr sz="2142">
                <a:solidFill>
                  <a:schemeClr val="tx1">
                    <a:tint val="82000"/>
                  </a:schemeClr>
                </a:solidFill>
              </a:defRPr>
            </a:lvl2pPr>
            <a:lvl3pPr marL="979140" indent="0">
              <a:buNone/>
              <a:defRPr sz="1927">
                <a:solidFill>
                  <a:schemeClr val="tx1">
                    <a:tint val="82000"/>
                  </a:schemeClr>
                </a:solidFill>
              </a:defRPr>
            </a:lvl3pPr>
            <a:lvl4pPr marL="146870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4pPr>
            <a:lvl5pPr marL="195827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5pPr>
            <a:lvl6pPr marL="244784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6pPr>
            <a:lvl7pPr marL="2937419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7pPr>
            <a:lvl8pPr marL="3426988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8pPr>
            <a:lvl9pPr marL="3916558" indent="0">
              <a:buNone/>
              <a:defRPr sz="17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88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79" y="3890864"/>
            <a:ext cx="4161473" cy="92737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048" y="3890864"/>
            <a:ext cx="4161473" cy="92737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879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778176"/>
            <a:ext cx="8445341" cy="28251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456" y="3582979"/>
            <a:ext cx="4142347" cy="1755963"/>
          </a:xfrm>
        </p:spPr>
        <p:txBody>
          <a:bodyPr anchor="b"/>
          <a:lstStyle>
            <a:lvl1pPr marL="0" indent="0">
              <a:buNone/>
              <a:defRPr sz="2570" b="1"/>
            </a:lvl1pPr>
            <a:lvl2pPr marL="489570" indent="0">
              <a:buNone/>
              <a:defRPr sz="2142" b="1"/>
            </a:lvl2pPr>
            <a:lvl3pPr marL="979140" indent="0">
              <a:buNone/>
              <a:defRPr sz="1927" b="1"/>
            </a:lvl3pPr>
            <a:lvl4pPr marL="1468709" indent="0">
              <a:buNone/>
              <a:defRPr sz="1713" b="1"/>
            </a:lvl4pPr>
            <a:lvl5pPr marL="1958279" indent="0">
              <a:buNone/>
              <a:defRPr sz="1713" b="1"/>
            </a:lvl5pPr>
            <a:lvl6pPr marL="2447849" indent="0">
              <a:buNone/>
              <a:defRPr sz="1713" b="1"/>
            </a:lvl6pPr>
            <a:lvl7pPr marL="2937419" indent="0">
              <a:buNone/>
              <a:defRPr sz="1713" b="1"/>
            </a:lvl7pPr>
            <a:lvl8pPr marL="3426988" indent="0">
              <a:buNone/>
              <a:defRPr sz="1713" b="1"/>
            </a:lvl8pPr>
            <a:lvl9pPr marL="3916558" indent="0">
              <a:buNone/>
              <a:defRPr sz="1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456" y="5338941"/>
            <a:ext cx="4142347" cy="7852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7049" y="3582979"/>
            <a:ext cx="4162748" cy="1755963"/>
          </a:xfrm>
        </p:spPr>
        <p:txBody>
          <a:bodyPr anchor="b"/>
          <a:lstStyle>
            <a:lvl1pPr marL="0" indent="0">
              <a:buNone/>
              <a:defRPr sz="2570" b="1"/>
            </a:lvl1pPr>
            <a:lvl2pPr marL="489570" indent="0">
              <a:buNone/>
              <a:defRPr sz="2142" b="1"/>
            </a:lvl2pPr>
            <a:lvl3pPr marL="979140" indent="0">
              <a:buNone/>
              <a:defRPr sz="1927" b="1"/>
            </a:lvl3pPr>
            <a:lvl4pPr marL="1468709" indent="0">
              <a:buNone/>
              <a:defRPr sz="1713" b="1"/>
            </a:lvl4pPr>
            <a:lvl5pPr marL="1958279" indent="0">
              <a:buNone/>
              <a:defRPr sz="1713" b="1"/>
            </a:lvl5pPr>
            <a:lvl6pPr marL="2447849" indent="0">
              <a:buNone/>
              <a:defRPr sz="1713" b="1"/>
            </a:lvl6pPr>
            <a:lvl7pPr marL="2937419" indent="0">
              <a:buNone/>
              <a:defRPr sz="1713" b="1"/>
            </a:lvl7pPr>
            <a:lvl8pPr marL="3426988" indent="0">
              <a:buNone/>
              <a:defRPr sz="1713" b="1"/>
            </a:lvl8pPr>
            <a:lvl9pPr marL="3916558" indent="0">
              <a:buNone/>
              <a:defRPr sz="17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049" y="5338941"/>
            <a:ext cx="4162748" cy="7852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23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15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27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974408"/>
            <a:ext cx="3158078" cy="3410426"/>
          </a:xfrm>
        </p:spPr>
        <p:txBody>
          <a:bodyPr anchor="b"/>
          <a:lstStyle>
            <a:lvl1pPr>
              <a:defRPr sz="34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748" y="2104453"/>
            <a:ext cx="4957048" cy="10386914"/>
          </a:xfrm>
        </p:spPr>
        <p:txBody>
          <a:bodyPr/>
          <a:lstStyle>
            <a:lvl1pPr>
              <a:defRPr sz="3427"/>
            </a:lvl1pPr>
            <a:lvl2pPr>
              <a:defRPr sz="2998"/>
            </a:lvl2pPr>
            <a:lvl3pPr>
              <a:defRPr sz="2570"/>
            </a:lvl3pPr>
            <a:lvl4pPr>
              <a:defRPr sz="2142"/>
            </a:lvl4pPr>
            <a:lvl5pPr>
              <a:defRPr sz="2142"/>
            </a:lvl5pPr>
            <a:lvl6pPr>
              <a:defRPr sz="2142"/>
            </a:lvl6pPr>
            <a:lvl7pPr>
              <a:defRPr sz="2142"/>
            </a:lvl7pPr>
            <a:lvl8pPr>
              <a:defRPr sz="2142"/>
            </a:lvl8pPr>
            <a:lvl9pPr>
              <a:defRPr sz="214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4384834"/>
            <a:ext cx="3158078" cy="8123447"/>
          </a:xfrm>
        </p:spPr>
        <p:txBody>
          <a:bodyPr/>
          <a:lstStyle>
            <a:lvl1pPr marL="0" indent="0">
              <a:buNone/>
              <a:defRPr sz="1713"/>
            </a:lvl1pPr>
            <a:lvl2pPr marL="489570" indent="0">
              <a:buNone/>
              <a:defRPr sz="1499"/>
            </a:lvl2pPr>
            <a:lvl3pPr marL="979140" indent="0">
              <a:buNone/>
              <a:defRPr sz="1285"/>
            </a:lvl3pPr>
            <a:lvl4pPr marL="1468709" indent="0">
              <a:buNone/>
              <a:defRPr sz="1071"/>
            </a:lvl4pPr>
            <a:lvl5pPr marL="1958279" indent="0">
              <a:buNone/>
              <a:defRPr sz="1071"/>
            </a:lvl5pPr>
            <a:lvl6pPr marL="2447849" indent="0">
              <a:buNone/>
              <a:defRPr sz="1071"/>
            </a:lvl6pPr>
            <a:lvl7pPr marL="2937419" indent="0">
              <a:buNone/>
              <a:defRPr sz="1071"/>
            </a:lvl7pPr>
            <a:lvl8pPr marL="3426988" indent="0">
              <a:buNone/>
              <a:defRPr sz="1071"/>
            </a:lvl8pPr>
            <a:lvl9pPr marL="3916558" indent="0">
              <a:buNone/>
              <a:defRPr sz="1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75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974408"/>
            <a:ext cx="3158078" cy="3410426"/>
          </a:xfrm>
        </p:spPr>
        <p:txBody>
          <a:bodyPr anchor="b"/>
          <a:lstStyle>
            <a:lvl1pPr>
              <a:defRPr sz="34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2748" y="2104453"/>
            <a:ext cx="4957048" cy="10386914"/>
          </a:xfrm>
        </p:spPr>
        <p:txBody>
          <a:bodyPr anchor="t"/>
          <a:lstStyle>
            <a:lvl1pPr marL="0" indent="0">
              <a:buNone/>
              <a:defRPr sz="3427"/>
            </a:lvl1pPr>
            <a:lvl2pPr marL="489570" indent="0">
              <a:buNone/>
              <a:defRPr sz="2998"/>
            </a:lvl2pPr>
            <a:lvl3pPr marL="979140" indent="0">
              <a:buNone/>
              <a:defRPr sz="2570"/>
            </a:lvl3pPr>
            <a:lvl4pPr marL="1468709" indent="0">
              <a:buNone/>
              <a:defRPr sz="2142"/>
            </a:lvl4pPr>
            <a:lvl5pPr marL="1958279" indent="0">
              <a:buNone/>
              <a:defRPr sz="2142"/>
            </a:lvl5pPr>
            <a:lvl6pPr marL="2447849" indent="0">
              <a:buNone/>
              <a:defRPr sz="2142"/>
            </a:lvl6pPr>
            <a:lvl7pPr marL="2937419" indent="0">
              <a:buNone/>
              <a:defRPr sz="2142"/>
            </a:lvl7pPr>
            <a:lvl8pPr marL="3426988" indent="0">
              <a:buNone/>
              <a:defRPr sz="2142"/>
            </a:lvl8pPr>
            <a:lvl9pPr marL="3916558" indent="0">
              <a:buNone/>
              <a:defRPr sz="214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4384834"/>
            <a:ext cx="3158078" cy="8123447"/>
          </a:xfrm>
        </p:spPr>
        <p:txBody>
          <a:bodyPr/>
          <a:lstStyle>
            <a:lvl1pPr marL="0" indent="0">
              <a:buNone/>
              <a:defRPr sz="1713"/>
            </a:lvl1pPr>
            <a:lvl2pPr marL="489570" indent="0">
              <a:buNone/>
              <a:defRPr sz="1499"/>
            </a:lvl2pPr>
            <a:lvl3pPr marL="979140" indent="0">
              <a:buNone/>
              <a:defRPr sz="1285"/>
            </a:lvl3pPr>
            <a:lvl4pPr marL="1468709" indent="0">
              <a:buNone/>
              <a:defRPr sz="1071"/>
            </a:lvl4pPr>
            <a:lvl5pPr marL="1958279" indent="0">
              <a:buNone/>
              <a:defRPr sz="1071"/>
            </a:lvl5pPr>
            <a:lvl6pPr marL="2447849" indent="0">
              <a:buNone/>
              <a:defRPr sz="1071"/>
            </a:lvl6pPr>
            <a:lvl7pPr marL="2937419" indent="0">
              <a:buNone/>
              <a:defRPr sz="1071"/>
            </a:lvl7pPr>
            <a:lvl8pPr marL="3426988" indent="0">
              <a:buNone/>
              <a:defRPr sz="1071"/>
            </a:lvl8pPr>
            <a:lvl9pPr marL="3916558" indent="0">
              <a:buNone/>
              <a:defRPr sz="107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5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3180" y="778176"/>
            <a:ext cx="8445341" cy="2825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80" y="3890864"/>
            <a:ext cx="8445341" cy="9273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179" y="13546974"/>
            <a:ext cx="2203133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45BEA-2111-4D38-AC0A-7E79474E11E7}" type="datetimeFigureOut">
              <a:rPr kumimoji="1" lang="ja-JP" altLang="en-US" smtClean="0"/>
              <a:t>2025/5/16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3501" y="13546974"/>
            <a:ext cx="3304699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5388" y="13546974"/>
            <a:ext cx="2203133" cy="7781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CBCB3-867B-4DC4-8156-E71F81870E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77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9140" rtl="0" eaLnBrk="1" latinLnBrk="0" hangingPunct="1">
        <a:lnSpc>
          <a:spcPct val="90000"/>
        </a:lnSpc>
        <a:spcBef>
          <a:spcPct val="0"/>
        </a:spcBef>
        <a:buNone/>
        <a:defRPr kumimoji="1" sz="47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85" indent="-244785" algn="l" defTabSz="979140" rtl="0" eaLnBrk="1" latinLnBrk="0" hangingPunct="1">
        <a:lnSpc>
          <a:spcPct val="90000"/>
        </a:lnSpc>
        <a:spcBef>
          <a:spcPts val="1071"/>
        </a:spcBef>
        <a:buFont typeface="Arial" panose="020B0604020202020204" pitchFamily="34" charset="0"/>
        <a:buChar char="•"/>
        <a:defRPr kumimoji="1" sz="2998" kern="1200">
          <a:solidFill>
            <a:schemeClr val="tx1"/>
          </a:solidFill>
          <a:latin typeface="+mn-lt"/>
          <a:ea typeface="+mn-ea"/>
          <a:cs typeface="+mn-cs"/>
        </a:defRPr>
      </a:lvl1pPr>
      <a:lvl2pPr marL="734355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2570" kern="1200">
          <a:solidFill>
            <a:schemeClr val="tx1"/>
          </a:solidFill>
          <a:latin typeface="+mn-lt"/>
          <a:ea typeface="+mn-ea"/>
          <a:cs typeface="+mn-cs"/>
        </a:defRPr>
      </a:lvl2pPr>
      <a:lvl3pPr marL="122392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2142" kern="1200">
          <a:solidFill>
            <a:schemeClr val="tx1"/>
          </a:solidFill>
          <a:latin typeface="+mn-lt"/>
          <a:ea typeface="+mn-ea"/>
          <a:cs typeface="+mn-cs"/>
        </a:defRPr>
      </a:lvl3pPr>
      <a:lvl4pPr marL="171349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4pPr>
      <a:lvl5pPr marL="220306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5pPr>
      <a:lvl6pPr marL="2692634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6pPr>
      <a:lvl7pPr marL="318220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7pPr>
      <a:lvl8pPr marL="367177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8pPr>
      <a:lvl9pPr marL="4161343" indent="-244785" algn="l" defTabSz="97914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1pPr>
      <a:lvl2pPr marL="48957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2pPr>
      <a:lvl3pPr marL="979140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3pPr>
      <a:lvl4pPr marL="146870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4pPr>
      <a:lvl5pPr marL="195827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5pPr>
      <a:lvl6pPr marL="244784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6pPr>
      <a:lvl7pPr marL="2937419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7pPr>
      <a:lvl8pPr marL="3426988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8pPr>
      <a:lvl9pPr marL="3916558" algn="l" defTabSz="979140" rtl="0" eaLnBrk="1" latinLnBrk="0" hangingPunct="1">
        <a:defRPr kumimoji="1" sz="19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ライブ全景DL用" descr="白黒の写真&#10;&#10;中程度の精度で自動的に生成された説明">
            <a:extLst>
              <a:ext uri="{FF2B5EF4-FFF2-40B4-BE49-F238E27FC236}">
                <a16:creationId xmlns:a16="http://schemas.microsoft.com/office/drawing/2014/main" id="{3DD96931-DB7F-971D-BDF6-7195F045ADF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6" t="427" r="2623" b="651"/>
          <a:stretch/>
        </p:blipFill>
        <p:spPr>
          <a:xfrm>
            <a:off x="359999" y="1893600"/>
            <a:ext cx="8966121" cy="5612784"/>
          </a:xfrm>
          <a:prstGeom prst="rect">
            <a:avLst/>
          </a:prstGeom>
        </p:spPr>
      </p:pic>
      <p:pic>
        <p:nvPicPr>
          <p:cNvPr id="34" name="ライブ風景2人DL用" descr="アイコン&#10;&#10;自動的に生成された説明">
            <a:extLst>
              <a:ext uri="{FF2B5EF4-FFF2-40B4-BE49-F238E27FC236}">
                <a16:creationId xmlns:a16="http://schemas.microsoft.com/office/drawing/2014/main" id="{42E59555-9D6A-AF1D-8A02-003F9F8BCF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9" t="29833" r="12381"/>
          <a:stretch/>
        </p:blipFill>
        <p:spPr>
          <a:xfrm>
            <a:off x="7086226" y="8598493"/>
            <a:ext cx="2361894" cy="1667947"/>
          </a:xfrm>
          <a:prstGeom prst="rect">
            <a:avLst/>
          </a:prstGeom>
        </p:spPr>
      </p:pic>
      <p:grpSp>
        <p:nvGrpSpPr>
          <p:cNvPr id="2" name="濃紺背景">
            <a:extLst>
              <a:ext uri="{FF2B5EF4-FFF2-40B4-BE49-F238E27FC236}">
                <a16:creationId xmlns:a16="http://schemas.microsoft.com/office/drawing/2014/main" id="{C812AED7-9FF6-4166-3C52-E57ADCA5A97F}"/>
              </a:ext>
            </a:extLst>
          </p:cNvPr>
          <p:cNvGrpSpPr/>
          <p:nvPr/>
        </p:nvGrpSpPr>
        <p:grpSpPr>
          <a:xfrm>
            <a:off x="1314107" y="360000"/>
            <a:ext cx="8146050" cy="7145946"/>
            <a:chOff x="1314107" y="360000"/>
            <a:chExt cx="8146050" cy="7145946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DAB136FB-AAE0-1505-1BD2-50A283CAB6D9}"/>
                </a:ext>
              </a:extLst>
            </p:cNvPr>
            <p:cNvSpPr/>
            <p:nvPr/>
          </p:nvSpPr>
          <p:spPr>
            <a:xfrm>
              <a:off x="1314107" y="360000"/>
              <a:ext cx="8145044" cy="10800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A084EF9F-0206-B89A-2EA8-D90370E2CE14}"/>
                </a:ext>
              </a:extLst>
            </p:cNvPr>
            <p:cNvSpPr/>
            <p:nvPr/>
          </p:nvSpPr>
          <p:spPr>
            <a:xfrm>
              <a:off x="7714990" y="401943"/>
              <a:ext cx="1745167" cy="710400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プロフ背景">
            <a:extLst>
              <a:ext uri="{FF2B5EF4-FFF2-40B4-BE49-F238E27FC236}">
                <a16:creationId xmlns:a16="http://schemas.microsoft.com/office/drawing/2014/main" id="{091D6171-3D67-3026-AD88-CFBFEC24E3EC}"/>
              </a:ext>
            </a:extLst>
          </p:cNvPr>
          <p:cNvSpPr/>
          <p:nvPr/>
        </p:nvSpPr>
        <p:spPr>
          <a:xfrm>
            <a:off x="4083043" y="12698934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80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299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プロフ背景">
            <a:extLst>
              <a:ext uri="{FF2B5EF4-FFF2-40B4-BE49-F238E27FC236}">
                <a16:creationId xmlns:a16="http://schemas.microsoft.com/office/drawing/2014/main" id="{592C43C1-184D-9E51-4423-063092BC4F6D}"/>
              </a:ext>
            </a:extLst>
          </p:cNvPr>
          <p:cNvSpPr/>
          <p:nvPr/>
        </p:nvSpPr>
        <p:spPr>
          <a:xfrm>
            <a:off x="361950" y="11060634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79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300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プロフ背景">
            <a:extLst>
              <a:ext uri="{FF2B5EF4-FFF2-40B4-BE49-F238E27FC236}">
                <a16:creationId xmlns:a16="http://schemas.microsoft.com/office/drawing/2014/main" id="{A380E907-6A06-16F6-9D07-5B8C54DB8049}"/>
              </a:ext>
            </a:extLst>
          </p:cNvPr>
          <p:cNvSpPr/>
          <p:nvPr/>
        </p:nvSpPr>
        <p:spPr>
          <a:xfrm>
            <a:off x="4083043" y="9422334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79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300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プロフ背景">
            <a:extLst>
              <a:ext uri="{FF2B5EF4-FFF2-40B4-BE49-F238E27FC236}">
                <a16:creationId xmlns:a16="http://schemas.microsoft.com/office/drawing/2014/main" id="{EA954695-3F1D-5623-C854-4956A9518638}"/>
              </a:ext>
            </a:extLst>
          </p:cNvPr>
          <p:cNvSpPr/>
          <p:nvPr/>
        </p:nvSpPr>
        <p:spPr>
          <a:xfrm>
            <a:off x="360000" y="9422334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79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300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プロフ背景">
            <a:extLst>
              <a:ext uri="{FF2B5EF4-FFF2-40B4-BE49-F238E27FC236}">
                <a16:creationId xmlns:a16="http://schemas.microsoft.com/office/drawing/2014/main" id="{A97D61B4-01C0-BB74-3BB5-AB6B41BA8EF2}"/>
              </a:ext>
            </a:extLst>
          </p:cNvPr>
          <p:cNvSpPr/>
          <p:nvPr/>
        </p:nvSpPr>
        <p:spPr>
          <a:xfrm>
            <a:off x="4083043" y="11060634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79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300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プロフ背景">
            <a:extLst>
              <a:ext uri="{FF2B5EF4-FFF2-40B4-BE49-F238E27FC236}">
                <a16:creationId xmlns:a16="http://schemas.microsoft.com/office/drawing/2014/main" id="{C0166909-EF87-F6C7-486B-26268B79A459}"/>
              </a:ext>
            </a:extLst>
          </p:cNvPr>
          <p:cNvSpPr/>
          <p:nvPr/>
        </p:nvSpPr>
        <p:spPr>
          <a:xfrm>
            <a:off x="369677" y="12672578"/>
            <a:ext cx="1656000" cy="1440180"/>
          </a:xfrm>
          <a:custGeom>
            <a:avLst/>
            <a:gdLst/>
            <a:ahLst/>
            <a:cxnLst/>
            <a:rect l="l" t="t" r="r" b="b"/>
            <a:pathLst>
              <a:path w="1638300" h="1440179">
                <a:moveTo>
                  <a:pt x="1486179" y="0"/>
                </a:moveTo>
                <a:lnTo>
                  <a:pt x="152120" y="0"/>
                </a:lnTo>
                <a:lnTo>
                  <a:pt x="104171" y="7788"/>
                </a:lnTo>
                <a:lnTo>
                  <a:pt x="62429" y="29450"/>
                </a:lnTo>
                <a:lnTo>
                  <a:pt x="29450" y="62429"/>
                </a:lnTo>
                <a:lnTo>
                  <a:pt x="7788" y="104171"/>
                </a:lnTo>
                <a:lnTo>
                  <a:pt x="0" y="152120"/>
                </a:lnTo>
                <a:lnTo>
                  <a:pt x="0" y="1287881"/>
                </a:lnTo>
                <a:lnTo>
                  <a:pt x="7788" y="1335830"/>
                </a:lnTo>
                <a:lnTo>
                  <a:pt x="29450" y="1377572"/>
                </a:lnTo>
                <a:lnTo>
                  <a:pt x="62429" y="1410552"/>
                </a:lnTo>
                <a:lnTo>
                  <a:pt x="104171" y="1432213"/>
                </a:lnTo>
                <a:lnTo>
                  <a:pt x="152120" y="1440002"/>
                </a:lnTo>
                <a:lnTo>
                  <a:pt x="1486179" y="1440002"/>
                </a:lnTo>
                <a:lnTo>
                  <a:pt x="1534128" y="1432213"/>
                </a:lnTo>
                <a:lnTo>
                  <a:pt x="1575870" y="1410552"/>
                </a:lnTo>
                <a:lnTo>
                  <a:pt x="1608849" y="1377572"/>
                </a:lnTo>
                <a:lnTo>
                  <a:pt x="1630511" y="1335830"/>
                </a:lnTo>
                <a:lnTo>
                  <a:pt x="1638300" y="1287881"/>
                </a:lnTo>
                <a:lnTo>
                  <a:pt x="1638300" y="152120"/>
                </a:lnTo>
                <a:lnTo>
                  <a:pt x="1630511" y="104171"/>
                </a:lnTo>
                <a:lnTo>
                  <a:pt x="1608849" y="62429"/>
                </a:lnTo>
                <a:lnTo>
                  <a:pt x="1575870" y="29450"/>
                </a:lnTo>
                <a:lnTo>
                  <a:pt x="1534128" y="7788"/>
                </a:lnTo>
                <a:lnTo>
                  <a:pt x="1486179" y="0"/>
                </a:lnTo>
                <a:close/>
              </a:path>
            </a:pathLst>
          </a:custGeom>
          <a:solidFill>
            <a:srgbClr val="CCE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A78A3F21-BB6F-74AC-BFE4-0229DABDC5DB}"/>
              </a:ext>
            </a:extLst>
          </p:cNvPr>
          <p:cNvSpPr/>
          <p:nvPr/>
        </p:nvSpPr>
        <p:spPr>
          <a:xfrm>
            <a:off x="370589" y="12596512"/>
            <a:ext cx="7225665" cy="0"/>
          </a:xfrm>
          <a:custGeom>
            <a:avLst/>
            <a:gdLst/>
            <a:ahLst/>
            <a:cxnLst/>
            <a:rect l="l" t="t" r="r" b="b"/>
            <a:pathLst>
              <a:path w="7225665">
                <a:moveTo>
                  <a:pt x="0" y="0"/>
                </a:moveTo>
                <a:lnTo>
                  <a:pt x="7225410" y="0"/>
                </a:lnTo>
              </a:path>
            </a:pathLst>
          </a:custGeom>
          <a:ln w="6807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85E1CC3B-D7E2-62C1-2822-81F512ACA74F}"/>
              </a:ext>
            </a:extLst>
          </p:cNvPr>
          <p:cNvSpPr/>
          <p:nvPr/>
        </p:nvSpPr>
        <p:spPr>
          <a:xfrm>
            <a:off x="360000" y="14244392"/>
            <a:ext cx="9088120" cy="0"/>
          </a:xfrm>
          <a:custGeom>
            <a:avLst/>
            <a:gdLst/>
            <a:ahLst/>
            <a:cxnLst/>
            <a:rect l="l" t="t" r="r" b="b"/>
            <a:pathLst>
              <a:path w="9088120">
                <a:moveTo>
                  <a:pt x="0" y="0"/>
                </a:moveTo>
                <a:lnTo>
                  <a:pt x="9087624" y="0"/>
                </a:lnTo>
              </a:path>
            </a:pathLst>
          </a:custGeom>
          <a:ln w="22555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8">
            <a:extLst>
              <a:ext uri="{FF2B5EF4-FFF2-40B4-BE49-F238E27FC236}">
                <a16:creationId xmlns:a16="http://schemas.microsoft.com/office/drawing/2014/main" id="{536F627F-E0F8-2881-2228-AB17DC8D6773}"/>
              </a:ext>
            </a:extLst>
          </p:cNvPr>
          <p:cNvSpPr/>
          <p:nvPr/>
        </p:nvSpPr>
        <p:spPr>
          <a:xfrm>
            <a:off x="3960354" y="12699846"/>
            <a:ext cx="0" cy="1473835"/>
          </a:xfrm>
          <a:custGeom>
            <a:avLst/>
            <a:gdLst/>
            <a:ahLst/>
            <a:cxnLst/>
            <a:rect l="l" t="t" r="r" b="b"/>
            <a:pathLst>
              <a:path h="1473834">
                <a:moveTo>
                  <a:pt x="0" y="0"/>
                </a:moveTo>
                <a:lnTo>
                  <a:pt x="0" y="1473403"/>
                </a:lnTo>
              </a:path>
            </a:pathLst>
          </a:custGeom>
          <a:ln w="5740">
            <a:solidFill>
              <a:schemeClr val="tx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32">
            <a:extLst>
              <a:ext uri="{FF2B5EF4-FFF2-40B4-BE49-F238E27FC236}">
                <a16:creationId xmlns:a16="http://schemas.microsoft.com/office/drawing/2014/main" id="{09F3536B-E24F-98D9-228A-7BE1B8BA6BDA}"/>
              </a:ext>
            </a:extLst>
          </p:cNvPr>
          <p:cNvSpPr/>
          <p:nvPr/>
        </p:nvSpPr>
        <p:spPr>
          <a:xfrm>
            <a:off x="360000" y="10958212"/>
            <a:ext cx="7225665" cy="0"/>
          </a:xfrm>
          <a:custGeom>
            <a:avLst/>
            <a:gdLst/>
            <a:ahLst/>
            <a:cxnLst/>
            <a:rect l="l" t="t" r="r" b="b"/>
            <a:pathLst>
              <a:path w="7225665">
                <a:moveTo>
                  <a:pt x="0" y="0"/>
                </a:moveTo>
                <a:lnTo>
                  <a:pt x="7225410" y="0"/>
                </a:lnTo>
              </a:path>
            </a:pathLst>
          </a:custGeom>
          <a:ln w="6807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33">
            <a:extLst>
              <a:ext uri="{FF2B5EF4-FFF2-40B4-BE49-F238E27FC236}">
                <a16:creationId xmlns:a16="http://schemas.microsoft.com/office/drawing/2014/main" id="{49E7828C-793C-E720-5F94-8DCEAC9C9B24}"/>
              </a:ext>
            </a:extLst>
          </p:cNvPr>
          <p:cNvSpPr/>
          <p:nvPr/>
        </p:nvSpPr>
        <p:spPr>
          <a:xfrm>
            <a:off x="3960354" y="11061546"/>
            <a:ext cx="0" cy="1473835"/>
          </a:xfrm>
          <a:custGeom>
            <a:avLst/>
            <a:gdLst/>
            <a:ahLst/>
            <a:cxnLst/>
            <a:rect l="l" t="t" r="r" b="b"/>
            <a:pathLst>
              <a:path h="1473834">
                <a:moveTo>
                  <a:pt x="0" y="0"/>
                </a:moveTo>
                <a:lnTo>
                  <a:pt x="0" y="1473403"/>
                </a:lnTo>
              </a:path>
            </a:pathLst>
          </a:custGeom>
          <a:ln w="5740">
            <a:solidFill>
              <a:schemeClr val="tx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34">
            <a:extLst>
              <a:ext uri="{FF2B5EF4-FFF2-40B4-BE49-F238E27FC236}">
                <a16:creationId xmlns:a16="http://schemas.microsoft.com/office/drawing/2014/main" id="{95F995E0-7C91-D698-D981-2060C39B63F3}"/>
              </a:ext>
            </a:extLst>
          </p:cNvPr>
          <p:cNvSpPr/>
          <p:nvPr/>
        </p:nvSpPr>
        <p:spPr>
          <a:xfrm>
            <a:off x="3960354" y="9423246"/>
            <a:ext cx="0" cy="1473835"/>
          </a:xfrm>
          <a:custGeom>
            <a:avLst/>
            <a:gdLst/>
            <a:ahLst/>
            <a:cxnLst/>
            <a:rect l="l" t="t" r="r" b="b"/>
            <a:pathLst>
              <a:path h="1473834">
                <a:moveTo>
                  <a:pt x="0" y="0"/>
                </a:moveTo>
                <a:lnTo>
                  <a:pt x="0" y="1473403"/>
                </a:lnTo>
              </a:path>
            </a:pathLst>
          </a:custGeom>
          <a:ln w="5740">
            <a:solidFill>
              <a:schemeClr val="tx1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44">
            <a:extLst>
              <a:ext uri="{FF2B5EF4-FFF2-40B4-BE49-F238E27FC236}">
                <a16:creationId xmlns:a16="http://schemas.microsoft.com/office/drawing/2014/main" id="{839F3795-2A52-CA9E-0042-9AD9BF7A4BCA}"/>
              </a:ext>
            </a:extLst>
          </p:cNvPr>
          <p:cNvSpPr/>
          <p:nvPr/>
        </p:nvSpPr>
        <p:spPr>
          <a:xfrm>
            <a:off x="360000" y="9319912"/>
            <a:ext cx="6485890" cy="0"/>
          </a:xfrm>
          <a:custGeom>
            <a:avLst/>
            <a:gdLst/>
            <a:ahLst/>
            <a:cxnLst/>
            <a:rect l="l" t="t" r="r" b="b"/>
            <a:pathLst>
              <a:path w="6485890">
                <a:moveTo>
                  <a:pt x="0" y="0"/>
                </a:moveTo>
                <a:lnTo>
                  <a:pt x="6485394" y="0"/>
                </a:lnTo>
              </a:path>
            </a:pathLst>
          </a:custGeom>
          <a:ln w="6451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紅葉本文">
            <a:extLst>
              <a:ext uri="{FF2B5EF4-FFF2-40B4-BE49-F238E27FC236}">
                <a16:creationId xmlns:a16="http://schemas.microsoft.com/office/drawing/2014/main" id="{D6A61E8A-F5D2-CB98-6BB3-E7C35B69E3DE}"/>
              </a:ext>
            </a:extLst>
          </p:cNvPr>
          <p:cNvSpPr txBox="1"/>
          <p:nvPr/>
        </p:nvSpPr>
        <p:spPr>
          <a:xfrm>
            <a:off x="2151760" y="9413099"/>
            <a:ext cx="64376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この新譜には、私たちの情熱がぎっしり詰まっています！ダンスパフォーマンスにも力を入れたので、ぜひ楽しんでください！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73" name="紅葉プロフ">
            <a:extLst>
              <a:ext uri="{FF2B5EF4-FFF2-40B4-BE49-F238E27FC236}">
                <a16:creationId xmlns:a16="http://schemas.microsoft.com/office/drawing/2014/main" id="{47CA550A-27CA-E379-0CC6-94DECD342DF9}"/>
              </a:ext>
            </a:extLst>
          </p:cNvPr>
          <p:cNvSpPr txBox="1"/>
          <p:nvPr/>
        </p:nvSpPr>
        <p:spPr>
          <a:xfrm>
            <a:off x="434650" y="9439761"/>
            <a:ext cx="1625060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紅葉（くれは）</a:t>
            </a:r>
            <a:endParaRPr kumimoji="1" lang="en-US" altLang="ja-JP" sz="72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レッド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「情熱の赤、六花乙女の小さな炎！」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エネルギッシュで、ダンスが得意なパフォーマー。少し負けず嫌いな性格で、ステージ上では激しいパフォーマンスを見せる。ファンには「くれちゃん」の愛称で呼ばれている。</a:t>
            </a:r>
          </a:p>
        </p:txBody>
      </p:sp>
      <p:sp>
        <p:nvSpPr>
          <p:cNvPr id="7" name="紅葉名前">
            <a:extLst>
              <a:ext uri="{FF2B5EF4-FFF2-40B4-BE49-F238E27FC236}">
                <a16:creationId xmlns:a16="http://schemas.microsoft.com/office/drawing/2014/main" id="{88C4231C-80CA-5082-6DFC-1D5EB432EB20}"/>
              </a:ext>
            </a:extLst>
          </p:cNvPr>
          <p:cNvSpPr txBox="1"/>
          <p:nvPr/>
        </p:nvSpPr>
        <p:spPr>
          <a:xfrm>
            <a:off x="3143963" y="10541484"/>
            <a:ext cx="43307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040">
              <a:lnSpc>
                <a:spcPts val="1290"/>
              </a:lnSpc>
            </a:pPr>
            <a:r>
              <a:rPr sz="1200" b="1" spc="-45" dirty="0">
                <a:latin typeface="游ゴシック"/>
                <a:cs typeface="游ゴシック"/>
              </a:rPr>
              <a:t>紅葉</a:t>
            </a:r>
            <a:endParaRPr sz="1200" dirty="0">
              <a:latin typeface="游ゴシック"/>
              <a:cs typeface="游ゴシック"/>
            </a:endParaRPr>
          </a:p>
          <a:p>
            <a:pPr marL="12700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Kureha</a:t>
            </a:r>
            <a:endParaRPr sz="1000" dirty="0">
              <a:latin typeface="游明朝"/>
              <a:cs typeface="游明朝"/>
            </a:endParaRPr>
          </a:p>
        </p:txBody>
      </p:sp>
      <p:sp>
        <p:nvSpPr>
          <p:cNvPr id="69" name="若菜本文">
            <a:extLst>
              <a:ext uri="{FF2B5EF4-FFF2-40B4-BE49-F238E27FC236}">
                <a16:creationId xmlns:a16="http://schemas.microsoft.com/office/drawing/2014/main" id="{3F128F16-1672-747B-0309-E828302C2BEA}"/>
              </a:ext>
            </a:extLst>
          </p:cNvPr>
          <p:cNvSpPr txBox="1"/>
          <p:nvPr/>
        </p:nvSpPr>
        <p:spPr>
          <a:xfrm>
            <a:off x="2258634" y="12688795"/>
            <a:ext cx="51552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自然のパワーを感じられる一曲です！皆さんの毎日に少しでも元気や癒しを届けられたら嬉しいです！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75" name="若菜プロフ">
            <a:extLst>
              <a:ext uri="{FF2B5EF4-FFF2-40B4-BE49-F238E27FC236}">
                <a16:creationId xmlns:a16="http://schemas.microsoft.com/office/drawing/2014/main" id="{C65C1EFF-E3F5-9B8C-45E9-D254A4AE7194}"/>
              </a:ext>
            </a:extLst>
          </p:cNvPr>
          <p:cNvSpPr txBox="1"/>
          <p:nvPr/>
        </p:nvSpPr>
        <p:spPr>
          <a:xfrm>
            <a:off x="545449" y="12727705"/>
            <a:ext cx="1514261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若菜（わかな）</a:t>
            </a:r>
            <a:endParaRPr kumimoji="1" lang="en-US" altLang="ja-JP" sz="72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グリーン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「生命の息吹、六花乙女のナチュラルガール！」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自然や植物が大好きで、ナチュラルな魅力を持つ。飾らない性格で、笑顔がトレードマーク。どこか素朴さがあり、「わかなちゃん」として親しまれる。</a:t>
            </a:r>
          </a:p>
        </p:txBody>
      </p:sp>
      <p:sp>
        <p:nvSpPr>
          <p:cNvPr id="6" name="若菜名前">
            <a:extLst>
              <a:ext uri="{FF2B5EF4-FFF2-40B4-BE49-F238E27FC236}">
                <a16:creationId xmlns:a16="http://schemas.microsoft.com/office/drawing/2014/main" id="{DAAB124A-7B2B-811D-23D8-96AB42F9E989}"/>
              </a:ext>
            </a:extLst>
          </p:cNvPr>
          <p:cNvSpPr txBox="1"/>
          <p:nvPr/>
        </p:nvSpPr>
        <p:spPr>
          <a:xfrm>
            <a:off x="3130649" y="13818085"/>
            <a:ext cx="464820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">
              <a:lnSpc>
                <a:spcPts val="1290"/>
              </a:lnSpc>
            </a:pPr>
            <a:r>
              <a:rPr sz="1200" b="1" spc="-45" dirty="0">
                <a:latin typeface="游ゴシック"/>
                <a:cs typeface="游ゴシック"/>
              </a:rPr>
              <a:t>若菜</a:t>
            </a:r>
            <a:endParaRPr sz="1200">
              <a:latin typeface="游ゴシック"/>
              <a:cs typeface="游ゴシック"/>
            </a:endParaRPr>
          </a:p>
          <a:p>
            <a:pPr marL="12700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Wakana</a:t>
            </a:r>
            <a:endParaRPr sz="1000">
              <a:latin typeface="游明朝"/>
              <a:cs typeface="游明朝"/>
            </a:endParaRPr>
          </a:p>
        </p:txBody>
      </p:sp>
      <p:sp>
        <p:nvSpPr>
          <p:cNvPr id="23" name="桜子名前">
            <a:extLst>
              <a:ext uri="{FF2B5EF4-FFF2-40B4-BE49-F238E27FC236}">
                <a16:creationId xmlns:a16="http://schemas.microsoft.com/office/drawing/2014/main" id="{09506615-AB97-E9EF-F6F4-1F25045EEA84}"/>
              </a:ext>
            </a:extLst>
          </p:cNvPr>
          <p:cNvSpPr txBox="1"/>
          <p:nvPr/>
        </p:nvSpPr>
        <p:spPr>
          <a:xfrm>
            <a:off x="6841492" y="12179784"/>
            <a:ext cx="535940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90"/>
              </a:lnSpc>
            </a:pPr>
            <a:r>
              <a:rPr sz="1200" b="1" spc="-45" dirty="0">
                <a:latin typeface="游ゴシック"/>
                <a:cs typeface="游ゴシック"/>
              </a:rPr>
              <a:t>桜子</a:t>
            </a:r>
            <a:endParaRPr sz="1200">
              <a:latin typeface="游ゴシック"/>
              <a:cs typeface="游ゴシック"/>
            </a:endParaRPr>
          </a:p>
          <a:p>
            <a:pPr algn="ctr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Sakurako</a:t>
            </a:r>
            <a:endParaRPr sz="1000">
              <a:latin typeface="游明朝"/>
              <a:cs typeface="游明朝"/>
            </a:endParaRPr>
          </a:p>
        </p:txBody>
      </p:sp>
      <p:sp>
        <p:nvSpPr>
          <p:cNvPr id="65" name="桜子本文">
            <a:extLst>
              <a:ext uri="{FF2B5EF4-FFF2-40B4-BE49-F238E27FC236}">
                <a16:creationId xmlns:a16="http://schemas.microsoft.com/office/drawing/2014/main" id="{D1087387-C8DE-B5F3-D882-5AE8F11B6E69}"/>
              </a:ext>
            </a:extLst>
          </p:cNvPr>
          <p:cNvSpPr txBox="1"/>
          <p:nvPr/>
        </p:nvSpPr>
        <p:spPr>
          <a:xfrm>
            <a:off x="5913799" y="11040916"/>
            <a:ext cx="64376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優しい気持ちになれる曲です。疲れたときやリラックスしたいときに、私たちの新譜が寄り添えたら嬉しいです！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71" name="桜子プロフ">
            <a:extLst>
              <a:ext uri="{FF2B5EF4-FFF2-40B4-BE49-F238E27FC236}">
                <a16:creationId xmlns:a16="http://schemas.microsoft.com/office/drawing/2014/main" id="{7A1FC038-D10C-E297-CD2F-73B19F51CA17}"/>
              </a:ext>
            </a:extLst>
          </p:cNvPr>
          <p:cNvSpPr txBox="1"/>
          <p:nvPr/>
        </p:nvSpPr>
        <p:spPr>
          <a:xfrm>
            <a:off x="4145935" y="11096518"/>
            <a:ext cx="1625060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桜子（さくらこ）</a:t>
            </a:r>
            <a:endParaRPr kumimoji="1" lang="en-US" altLang="ja-JP" sz="72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ピンク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「ふんわり優しさ、六花乙女の癒しの桜！」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優しく穏やかで、メンバーの心を和ませる存在。愛嬌のある表情と天然な一面があり、ファンからは「さくちゃん」と親しまれている。バラエティ番組でも人気。</a:t>
            </a:r>
          </a:p>
        </p:txBody>
      </p:sp>
      <p:sp>
        <p:nvSpPr>
          <p:cNvPr id="27" name="雪乃名前">
            <a:extLst>
              <a:ext uri="{FF2B5EF4-FFF2-40B4-BE49-F238E27FC236}">
                <a16:creationId xmlns:a16="http://schemas.microsoft.com/office/drawing/2014/main" id="{196519B2-F8B7-F802-5884-B2A403637746}"/>
              </a:ext>
            </a:extLst>
          </p:cNvPr>
          <p:cNvSpPr txBox="1"/>
          <p:nvPr/>
        </p:nvSpPr>
        <p:spPr>
          <a:xfrm>
            <a:off x="6902400" y="10541484"/>
            <a:ext cx="41402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6515">
              <a:lnSpc>
                <a:spcPts val="1290"/>
              </a:lnSpc>
            </a:pPr>
            <a:r>
              <a:rPr sz="1200" b="1" spc="-45" dirty="0">
                <a:latin typeface="游ゴシック"/>
                <a:cs typeface="游ゴシック"/>
              </a:rPr>
              <a:t>雪乃</a:t>
            </a:r>
            <a:endParaRPr sz="1200" dirty="0">
              <a:latin typeface="游ゴシック"/>
              <a:cs typeface="游ゴシック"/>
            </a:endParaRPr>
          </a:p>
          <a:p>
            <a:pPr marL="12700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Yukino</a:t>
            </a:r>
            <a:endParaRPr sz="1000" dirty="0">
              <a:latin typeface="游明朝"/>
              <a:cs typeface="游明朝"/>
            </a:endParaRPr>
          </a:p>
        </p:txBody>
      </p:sp>
      <p:sp>
        <p:nvSpPr>
          <p:cNvPr id="70" name="雪乃プロフ">
            <a:extLst>
              <a:ext uri="{FF2B5EF4-FFF2-40B4-BE49-F238E27FC236}">
                <a16:creationId xmlns:a16="http://schemas.microsoft.com/office/drawing/2014/main" id="{B58F4E58-9A6D-41EE-A83E-34797E2B73DE}"/>
              </a:ext>
            </a:extLst>
          </p:cNvPr>
          <p:cNvSpPr txBox="1"/>
          <p:nvPr/>
        </p:nvSpPr>
        <p:spPr>
          <a:xfrm>
            <a:off x="4145935" y="9439761"/>
            <a:ext cx="1625060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雪乃（ゆきの）</a:t>
            </a: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ピュアホワイト</a:t>
            </a: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「凛とした美しさ、六花乙女の雪姫！」</a:t>
            </a: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グループのリーダーで、冷静沈着な性格。落ち着きのある振る舞いと透明感のある歌声が特徴で、ファンからの信頼も厚い。メンバーを包み込むような優しさを持ち、頼れる姉的存在</a:t>
            </a:r>
          </a:p>
        </p:txBody>
      </p:sp>
      <p:sp>
        <p:nvSpPr>
          <p:cNvPr id="29" name="雪乃本文">
            <a:extLst>
              <a:ext uri="{FF2B5EF4-FFF2-40B4-BE49-F238E27FC236}">
                <a16:creationId xmlns:a16="http://schemas.microsoft.com/office/drawing/2014/main" id="{AD42A07D-89CC-1AA2-39EC-BD2FD0D64EFB}"/>
              </a:ext>
            </a:extLst>
          </p:cNvPr>
          <p:cNvSpPr txBox="1"/>
          <p:nvPr/>
        </p:nvSpPr>
        <p:spPr>
          <a:xfrm>
            <a:off x="5921397" y="9413705"/>
            <a:ext cx="64376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今回の新譜は、私たちの成長を感じてもらえる一枚です。心に寄り添える曲になったので、皆さんに聴いてもらえたら嬉しいです！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16" name="青蘭名前">
            <a:extLst>
              <a:ext uri="{FF2B5EF4-FFF2-40B4-BE49-F238E27FC236}">
                <a16:creationId xmlns:a16="http://schemas.microsoft.com/office/drawing/2014/main" id="{797DE92B-52A1-9069-BC7D-B5DF18FAE18F}"/>
              </a:ext>
            </a:extLst>
          </p:cNvPr>
          <p:cNvSpPr txBox="1"/>
          <p:nvPr/>
        </p:nvSpPr>
        <p:spPr>
          <a:xfrm>
            <a:off x="6920061" y="13818085"/>
            <a:ext cx="379095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>
              <a:lnSpc>
                <a:spcPts val="1290"/>
              </a:lnSpc>
            </a:pPr>
            <a:r>
              <a:rPr sz="1200" b="1" spc="-45" dirty="0">
                <a:latin typeface="游ゴシック"/>
                <a:cs typeface="游ゴシック"/>
              </a:rPr>
              <a:t>青蘭</a:t>
            </a:r>
            <a:endParaRPr sz="1200" dirty="0">
              <a:latin typeface="游ゴシック"/>
              <a:cs typeface="游ゴシック"/>
            </a:endParaRPr>
          </a:p>
          <a:p>
            <a:pPr marL="12700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Seiran</a:t>
            </a:r>
            <a:endParaRPr sz="1000" dirty="0">
              <a:latin typeface="游明朝"/>
              <a:cs typeface="游明朝"/>
            </a:endParaRPr>
          </a:p>
        </p:txBody>
      </p:sp>
      <p:sp>
        <p:nvSpPr>
          <p:cNvPr id="66" name="青蘭本文">
            <a:extLst>
              <a:ext uri="{FF2B5EF4-FFF2-40B4-BE49-F238E27FC236}">
                <a16:creationId xmlns:a16="http://schemas.microsoft.com/office/drawing/2014/main" id="{89123845-8D55-FD71-08A3-19B5ECA21ECF}"/>
              </a:ext>
            </a:extLst>
          </p:cNvPr>
          <p:cNvSpPr txBox="1"/>
          <p:nvPr/>
        </p:nvSpPr>
        <p:spPr>
          <a:xfrm>
            <a:off x="5921397" y="12688795"/>
            <a:ext cx="64376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今回の新譜は、私たちの成長を感じてもらえる一枚です。心に寄り添える曲になったので、皆さんに聴いてもらえたら嬉しいです！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72" name="青蘭プロフ">
            <a:extLst>
              <a:ext uri="{FF2B5EF4-FFF2-40B4-BE49-F238E27FC236}">
                <a16:creationId xmlns:a16="http://schemas.microsoft.com/office/drawing/2014/main" id="{6A185EAA-471C-2F5F-4C36-C6BA09C3F6D1}"/>
              </a:ext>
            </a:extLst>
          </p:cNvPr>
          <p:cNvSpPr txBox="1"/>
          <p:nvPr/>
        </p:nvSpPr>
        <p:spPr>
          <a:xfrm>
            <a:off x="4145935" y="12739555"/>
            <a:ext cx="1625060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青蘭（せいらん）</a:t>
            </a:r>
            <a:endParaRPr kumimoji="1" lang="en-US" altLang="ja-JP" sz="72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ブルー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「爽やかな風、六花乙女の涼やかアイドル！」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サッパリとした性格で、グループのムードメーカー。おしゃべりが好きで、ファンとの距離感も近い。スポーツが得意で、イベントなどでは積極的にファンと交流する人気者。</a:t>
            </a:r>
          </a:p>
        </p:txBody>
      </p:sp>
      <p:sp>
        <p:nvSpPr>
          <p:cNvPr id="18" name="椿名前">
            <a:extLst>
              <a:ext uri="{FF2B5EF4-FFF2-40B4-BE49-F238E27FC236}">
                <a16:creationId xmlns:a16="http://schemas.microsoft.com/office/drawing/2014/main" id="{B4F225B9-7A3C-4AAD-ABEC-034EE1268FFB}"/>
              </a:ext>
            </a:extLst>
          </p:cNvPr>
          <p:cNvSpPr txBox="1"/>
          <p:nvPr/>
        </p:nvSpPr>
        <p:spPr>
          <a:xfrm>
            <a:off x="3131455" y="12179784"/>
            <a:ext cx="462915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ts val="1290"/>
              </a:lnSpc>
            </a:pPr>
            <a:r>
              <a:rPr sz="1200" b="1" spc="-50" dirty="0">
                <a:latin typeface="游ゴシック"/>
                <a:cs typeface="游ゴシック"/>
              </a:rPr>
              <a:t>椿</a:t>
            </a:r>
            <a:endParaRPr sz="1200">
              <a:latin typeface="游ゴシック"/>
              <a:cs typeface="游ゴシック"/>
            </a:endParaRPr>
          </a:p>
          <a:p>
            <a:pPr algn="ctr">
              <a:lnSpc>
                <a:spcPts val="1100"/>
              </a:lnSpc>
            </a:pPr>
            <a:r>
              <a:rPr sz="1000" spc="-10" dirty="0">
                <a:latin typeface="游明朝"/>
                <a:cs typeface="游明朝"/>
              </a:rPr>
              <a:t>Tsubaki</a:t>
            </a:r>
            <a:endParaRPr sz="1000">
              <a:latin typeface="游明朝"/>
              <a:cs typeface="游明朝"/>
            </a:endParaRPr>
          </a:p>
        </p:txBody>
      </p:sp>
      <p:sp>
        <p:nvSpPr>
          <p:cNvPr id="68" name="椿本文">
            <a:extLst>
              <a:ext uri="{FF2B5EF4-FFF2-40B4-BE49-F238E27FC236}">
                <a16:creationId xmlns:a16="http://schemas.microsoft.com/office/drawing/2014/main" id="{808E19CB-C2A4-D9E6-2DCB-08DBD9F06428}"/>
              </a:ext>
            </a:extLst>
          </p:cNvPr>
          <p:cNvSpPr txBox="1"/>
          <p:nvPr/>
        </p:nvSpPr>
        <p:spPr>
          <a:xfrm>
            <a:off x="2140672" y="11051398"/>
            <a:ext cx="643766" cy="1461506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ts val="1000"/>
              </a:lnSpc>
            </a:pPr>
            <a:r>
              <a:rPr lang="ja-JP" altLang="en-US" sz="900" spc="10" dirty="0">
                <a:latin typeface="游明朝"/>
                <a:cs typeface="游明朝"/>
              </a:rPr>
              <a:t>　今回の新譜は、私たちの成長を感じてもらえる一枚です。心に寄り添える曲になったので、皆さんに聴いてもらえたら嬉しいです！</a:t>
            </a:r>
            <a:endParaRPr sz="900" dirty="0">
              <a:latin typeface="游明朝"/>
              <a:cs typeface="游明朝"/>
            </a:endParaRPr>
          </a:p>
        </p:txBody>
      </p:sp>
      <p:sp>
        <p:nvSpPr>
          <p:cNvPr id="74" name="椿プロフ">
            <a:extLst>
              <a:ext uri="{FF2B5EF4-FFF2-40B4-BE49-F238E27FC236}">
                <a16:creationId xmlns:a16="http://schemas.microsoft.com/office/drawing/2014/main" id="{B4AAF21C-F08E-DD75-C7B9-CB8047DA271A}"/>
              </a:ext>
            </a:extLst>
          </p:cNvPr>
          <p:cNvSpPr txBox="1"/>
          <p:nvPr/>
        </p:nvSpPr>
        <p:spPr>
          <a:xfrm>
            <a:off x="323850" y="11097000"/>
            <a:ext cx="1735860" cy="14062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椿（つばき）</a:t>
            </a:r>
            <a:endParaRPr kumimoji="1" lang="en-US" altLang="ja-JP" sz="72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担当カラー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　ダークパープル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キャッチフレーズ</a:t>
            </a:r>
          </a:p>
          <a:p>
            <a:pPr algn="just"/>
            <a:r>
              <a:rPr kumimoji="1" lang="ja-JP" altLang="en-US" sz="720" dirty="0">
                <a:latin typeface="游明朝" panose="02020400000000000000" pitchFamily="18" charset="-128"/>
                <a:ea typeface="游明朝" panose="02020400000000000000" pitchFamily="18" charset="-128"/>
              </a:rPr>
              <a:t>　「妖艶な魅力、六花乙女のクールビューティー！」</a:t>
            </a:r>
            <a:endParaRPr kumimoji="1" lang="en-US" altLang="ja-JP" sz="72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algn="just"/>
            <a:r>
              <a:rPr kumimoji="1" lang="ja-JP" altLang="en-US" sz="72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プロフィール</a:t>
            </a:r>
          </a:p>
          <a:p>
            <a:pPr algn="just"/>
            <a:r>
              <a:rPr kumimoji="1" lang="ja-JP" altLang="en-US" sz="720" spc="-100" dirty="0">
                <a:latin typeface="游明朝" panose="02020400000000000000" pitchFamily="18" charset="-128"/>
                <a:ea typeface="游明朝" panose="02020400000000000000" pitchFamily="18" charset="-128"/>
              </a:rPr>
              <a:t>　エネルギッシュで、ダンスがクールでミステリアスな雰囲気を持つメンバー。感情を表に出すのが苦手だが、ステージ上では鋭い眼差しと深みのある声でファンを魅了する存在。バンドでベースも担当するなど、多才な面も。</a:t>
            </a:r>
          </a:p>
        </p:txBody>
      </p:sp>
      <p:grpSp>
        <p:nvGrpSpPr>
          <p:cNvPr id="113" name="information枠など">
            <a:extLst>
              <a:ext uri="{FF2B5EF4-FFF2-40B4-BE49-F238E27FC236}">
                <a16:creationId xmlns:a16="http://schemas.microsoft.com/office/drawing/2014/main" id="{6894FA51-559F-0F99-3990-16B6FECE1BA3}"/>
              </a:ext>
            </a:extLst>
          </p:cNvPr>
          <p:cNvGrpSpPr/>
          <p:nvPr/>
        </p:nvGrpSpPr>
        <p:grpSpPr>
          <a:xfrm>
            <a:off x="1992819" y="7009310"/>
            <a:ext cx="4874195" cy="2222500"/>
            <a:chOff x="1992819" y="7009310"/>
            <a:chExt cx="4874195" cy="2222500"/>
          </a:xfrm>
        </p:grpSpPr>
        <p:sp>
          <p:nvSpPr>
            <p:cNvPr id="36" name="information白背景">
              <a:extLst>
                <a:ext uri="{FF2B5EF4-FFF2-40B4-BE49-F238E27FC236}">
                  <a16:creationId xmlns:a16="http://schemas.microsoft.com/office/drawing/2014/main" id="{0311F6A5-A0EC-A7C2-4DA0-5E93E046AA13}"/>
                </a:ext>
              </a:extLst>
            </p:cNvPr>
            <p:cNvSpPr/>
            <p:nvPr/>
          </p:nvSpPr>
          <p:spPr>
            <a:xfrm>
              <a:off x="2005057" y="7022797"/>
              <a:ext cx="4849764" cy="2196465"/>
            </a:xfrm>
            <a:custGeom>
              <a:avLst/>
              <a:gdLst/>
              <a:ahLst/>
              <a:cxnLst/>
              <a:rect l="l" t="t" r="r" b="b"/>
              <a:pathLst>
                <a:path w="5168265" h="2196465">
                  <a:moveTo>
                    <a:pt x="5168214" y="0"/>
                  </a:moveTo>
                  <a:lnTo>
                    <a:pt x="0" y="0"/>
                  </a:lnTo>
                  <a:lnTo>
                    <a:pt x="0" y="2196414"/>
                  </a:lnTo>
                  <a:lnTo>
                    <a:pt x="5168214" y="2196414"/>
                  </a:lnTo>
                  <a:lnTo>
                    <a:pt x="51682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7" name="informationオレンジ枠">
              <a:extLst>
                <a:ext uri="{FF2B5EF4-FFF2-40B4-BE49-F238E27FC236}">
                  <a16:creationId xmlns:a16="http://schemas.microsoft.com/office/drawing/2014/main" id="{6A6ABB54-09BB-7FD2-69AB-2F0094C766B0}"/>
                </a:ext>
              </a:extLst>
            </p:cNvPr>
            <p:cNvSpPr/>
            <p:nvPr/>
          </p:nvSpPr>
          <p:spPr>
            <a:xfrm>
              <a:off x="1992819" y="7009310"/>
              <a:ext cx="4874195" cy="2222500"/>
            </a:xfrm>
            <a:custGeom>
              <a:avLst/>
              <a:gdLst/>
              <a:ahLst/>
              <a:cxnLst/>
              <a:rect l="l" t="t" r="r" b="b"/>
              <a:pathLst>
                <a:path w="5194300" h="2222500">
                  <a:moveTo>
                    <a:pt x="5194300" y="2222500"/>
                  </a:moveTo>
                  <a:lnTo>
                    <a:pt x="5194300" y="2197100"/>
                  </a:lnTo>
                  <a:lnTo>
                    <a:pt x="26085" y="2197100"/>
                  </a:lnTo>
                  <a:lnTo>
                    <a:pt x="26085" y="26670"/>
                  </a:lnTo>
                  <a:lnTo>
                    <a:pt x="5168214" y="26670"/>
                  </a:lnTo>
                  <a:lnTo>
                    <a:pt x="5168214" y="2196846"/>
                  </a:lnTo>
                  <a:lnTo>
                    <a:pt x="5194300" y="2196846"/>
                  </a:lnTo>
                  <a:lnTo>
                    <a:pt x="5194300" y="26670"/>
                  </a:lnTo>
                  <a:lnTo>
                    <a:pt x="5194300" y="26517"/>
                  </a:lnTo>
                  <a:lnTo>
                    <a:pt x="5194300" y="0"/>
                  </a:lnTo>
                  <a:lnTo>
                    <a:pt x="0" y="0"/>
                  </a:lnTo>
                  <a:lnTo>
                    <a:pt x="0" y="26670"/>
                  </a:lnTo>
                  <a:lnTo>
                    <a:pt x="0" y="2197100"/>
                  </a:lnTo>
                  <a:lnTo>
                    <a:pt x="0" y="2222500"/>
                  </a:lnTo>
                  <a:lnTo>
                    <a:pt x="5194300" y="2222500"/>
                  </a:lnTo>
                  <a:close/>
                </a:path>
              </a:pathLst>
            </a:custGeom>
            <a:solidFill>
              <a:srgbClr val="F15A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information線">
              <a:extLst>
                <a:ext uri="{FF2B5EF4-FFF2-40B4-BE49-F238E27FC236}">
                  <a16:creationId xmlns:a16="http://schemas.microsoft.com/office/drawing/2014/main" id="{028DCD9E-2B98-7D55-8BF7-AEE0107B3F37}"/>
                </a:ext>
              </a:extLst>
            </p:cNvPr>
            <p:cNvSpPr/>
            <p:nvPr/>
          </p:nvSpPr>
          <p:spPr>
            <a:xfrm flipV="1">
              <a:off x="2011520" y="8928912"/>
              <a:ext cx="4829972" cy="45719"/>
            </a:xfrm>
            <a:custGeom>
              <a:avLst/>
              <a:gdLst/>
              <a:ahLst/>
              <a:cxnLst/>
              <a:rect l="l" t="t" r="r" b="b"/>
              <a:pathLst>
                <a:path w="3923665">
                  <a:moveTo>
                    <a:pt x="0" y="0"/>
                  </a:moveTo>
                  <a:lnTo>
                    <a:pt x="3923322" y="0"/>
                  </a:lnTo>
                </a:path>
              </a:pathLst>
            </a:custGeom>
            <a:ln w="9486">
              <a:solidFill>
                <a:srgbClr val="F15A2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Live">
            <a:extLst>
              <a:ext uri="{FF2B5EF4-FFF2-40B4-BE49-F238E27FC236}">
                <a16:creationId xmlns:a16="http://schemas.microsoft.com/office/drawing/2014/main" id="{F30F48F6-FC84-562F-593A-F2DEEDD4F429}"/>
              </a:ext>
            </a:extLst>
          </p:cNvPr>
          <p:cNvGrpSpPr/>
          <p:nvPr/>
        </p:nvGrpSpPr>
        <p:grpSpPr>
          <a:xfrm>
            <a:off x="2007490" y="8971576"/>
            <a:ext cx="965137" cy="255849"/>
            <a:chOff x="2007490" y="8971576"/>
            <a:chExt cx="965137" cy="255849"/>
          </a:xfrm>
        </p:grpSpPr>
        <p:sp>
          <p:nvSpPr>
            <p:cNvPr id="63" name="Live背景">
              <a:extLst>
                <a:ext uri="{FF2B5EF4-FFF2-40B4-BE49-F238E27FC236}">
                  <a16:creationId xmlns:a16="http://schemas.microsoft.com/office/drawing/2014/main" id="{DECA666C-2DC3-8543-3BB0-71035C8E36FA}"/>
                </a:ext>
              </a:extLst>
            </p:cNvPr>
            <p:cNvSpPr/>
            <p:nvPr/>
          </p:nvSpPr>
          <p:spPr>
            <a:xfrm>
              <a:off x="2007490" y="8971576"/>
              <a:ext cx="965137" cy="252000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Live文字">
              <a:extLst>
                <a:ext uri="{FF2B5EF4-FFF2-40B4-BE49-F238E27FC236}">
                  <a16:creationId xmlns:a16="http://schemas.microsoft.com/office/drawing/2014/main" id="{AC323BC5-4828-6DFB-5225-F58B7FA20191}"/>
                </a:ext>
              </a:extLst>
            </p:cNvPr>
            <p:cNvSpPr txBox="1"/>
            <p:nvPr/>
          </p:nvSpPr>
          <p:spPr>
            <a:xfrm>
              <a:off x="2258593" y="9011525"/>
              <a:ext cx="475615" cy="2159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ts val="1565"/>
                </a:lnSpc>
              </a:pPr>
              <a:r>
                <a:rPr sz="1350" b="0" spc="145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Live </a:t>
              </a:r>
              <a:endParaRPr sz="1350" dirty="0">
                <a:latin typeface="游ゴシック Medium"/>
                <a:cs typeface="游ゴシック Medium"/>
              </a:endParaRPr>
            </a:p>
          </p:txBody>
        </p:sp>
      </p:grpSp>
      <p:grpSp>
        <p:nvGrpSpPr>
          <p:cNvPr id="111" name="information">
            <a:extLst>
              <a:ext uri="{FF2B5EF4-FFF2-40B4-BE49-F238E27FC236}">
                <a16:creationId xmlns:a16="http://schemas.microsoft.com/office/drawing/2014/main" id="{3C16FB73-D30B-9F82-629C-7EC1D5E5F57F}"/>
              </a:ext>
            </a:extLst>
          </p:cNvPr>
          <p:cNvGrpSpPr/>
          <p:nvPr/>
        </p:nvGrpSpPr>
        <p:grpSpPr>
          <a:xfrm>
            <a:off x="2005057" y="7018483"/>
            <a:ext cx="1814306" cy="292388"/>
            <a:chOff x="2005057" y="7018483"/>
            <a:chExt cx="1814306" cy="292388"/>
          </a:xfrm>
        </p:grpSpPr>
        <p:sp>
          <p:nvSpPr>
            <p:cNvPr id="61" name="information背景">
              <a:extLst>
                <a:ext uri="{FF2B5EF4-FFF2-40B4-BE49-F238E27FC236}">
                  <a16:creationId xmlns:a16="http://schemas.microsoft.com/office/drawing/2014/main" id="{AFE44BEA-BCED-0F91-3E03-33A38F297BCC}"/>
                </a:ext>
              </a:extLst>
            </p:cNvPr>
            <p:cNvSpPr/>
            <p:nvPr/>
          </p:nvSpPr>
          <p:spPr>
            <a:xfrm>
              <a:off x="2005057" y="7029154"/>
              <a:ext cx="1814306" cy="252000"/>
            </a:xfrm>
            <a:prstGeom prst="rect">
              <a:avLst/>
            </a:prstGeom>
            <a:solidFill>
              <a:srgbClr val="F15A2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information文字">
              <a:extLst>
                <a:ext uri="{FF2B5EF4-FFF2-40B4-BE49-F238E27FC236}">
                  <a16:creationId xmlns:a16="http://schemas.microsoft.com/office/drawing/2014/main" id="{F7930ED0-1DE3-B275-6A78-578385D7697A}"/>
                </a:ext>
              </a:extLst>
            </p:cNvPr>
            <p:cNvSpPr txBox="1"/>
            <p:nvPr/>
          </p:nvSpPr>
          <p:spPr>
            <a:xfrm>
              <a:off x="2238045" y="7018483"/>
              <a:ext cx="146564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300" b="0" spc="200" dirty="0">
                  <a:solidFill>
                    <a:srgbClr val="FFFFFF"/>
                  </a:solidFill>
                  <a:latin typeface="游ゴシック Medium"/>
                  <a:cs typeface="游ゴシック Medium"/>
                </a:rPr>
                <a:t>information</a:t>
              </a:r>
              <a:endParaRPr kumimoji="1" lang="ja-JP" altLang="en-US" sz="1300" dirty="0"/>
            </a:p>
          </p:txBody>
        </p:sp>
      </p:grpSp>
      <p:sp>
        <p:nvSpPr>
          <p:cNvPr id="118" name="初回限定特典">
            <a:extLst>
              <a:ext uri="{FF2B5EF4-FFF2-40B4-BE49-F238E27FC236}">
                <a16:creationId xmlns:a16="http://schemas.microsoft.com/office/drawing/2014/main" id="{E5FD300A-AB43-BA07-1E2C-0142EA5CC684}"/>
              </a:ext>
            </a:extLst>
          </p:cNvPr>
          <p:cNvSpPr txBox="1"/>
          <p:nvPr/>
        </p:nvSpPr>
        <p:spPr>
          <a:xfrm>
            <a:off x="2039327" y="8416637"/>
            <a:ext cx="2259994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1" lang="ja-JP" altLang="en-US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初回限定特典</a:t>
            </a:r>
            <a:r>
              <a:rPr kumimoji="1" lang="en-US" altLang="ja-JP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</a:p>
          <a:p>
            <a:r>
              <a:rPr kumimoji="1" lang="ja-JP" altLang="en-US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初回限定版には、メンバーのソロ写真カード</a:t>
            </a:r>
          </a:p>
          <a:p>
            <a:r>
              <a:rPr kumimoji="1" lang="ja-JP" altLang="en-US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（全 </a:t>
            </a:r>
            <a:r>
              <a:rPr kumimoji="1" lang="en-US" altLang="ja-JP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 </a:t>
            </a:r>
            <a:r>
              <a:rPr kumimoji="1" lang="ja-JP" altLang="en-US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種類のうち </a:t>
            </a:r>
            <a:r>
              <a:rPr kumimoji="1" lang="en-US" altLang="ja-JP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 </a:t>
            </a:r>
            <a:r>
              <a:rPr kumimoji="1" lang="ja-JP" altLang="en-US" sz="850" spc="-5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枚）がランダム封入</a:t>
            </a:r>
          </a:p>
        </p:txBody>
      </p:sp>
      <p:sp>
        <p:nvSpPr>
          <p:cNvPr id="120" name="収録内容">
            <a:extLst>
              <a:ext uri="{FF2B5EF4-FFF2-40B4-BE49-F238E27FC236}">
                <a16:creationId xmlns:a16="http://schemas.microsoft.com/office/drawing/2014/main" id="{501F6327-8DE5-2DC9-B3C9-13339913C320}"/>
              </a:ext>
            </a:extLst>
          </p:cNvPr>
          <p:cNvSpPr txBox="1"/>
          <p:nvPr/>
        </p:nvSpPr>
        <p:spPr>
          <a:xfrm>
            <a:off x="4333591" y="7032584"/>
            <a:ext cx="24725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収録内容</a:t>
            </a:r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陽だまりの恋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作詞：藤原美咲 </a:t>
            </a:r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/ </a:t>
            </a:r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作曲：田中翔太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春の日差しのように優しく温かな恋を歌ったタイトル曲。六花乙女の新たな代表作。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未来のリズム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作詞：高橋玲奈 </a:t>
            </a:r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/ </a:t>
            </a:r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作曲：佐藤啓介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前向きな歌詞と爽やかなメロディが印象的なアップテンポソング。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陽だまりの恋 </a:t>
            </a:r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(Instrumental)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メインタイトル曲のカラオケバージョン。歌声がなくても春の温もりを感じられる。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未来のリズム </a:t>
            </a:r>
            <a:r>
              <a:rPr kumimoji="1" lang="en-US" altLang="ja-JP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(Instrumental)</a:t>
            </a:r>
          </a:p>
          <a:p>
            <a:pPr algn="just"/>
            <a:r>
              <a:rPr kumimoji="1" lang="ja-JP" altLang="en-US" sz="800" spc="-2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ファンが一緒に歌えるように用意されたカラオケトラック。</a:t>
            </a:r>
          </a:p>
        </p:txBody>
      </p:sp>
      <p:grpSp>
        <p:nvGrpSpPr>
          <p:cNvPr id="123" name="新譜発売日">
            <a:extLst>
              <a:ext uri="{FF2B5EF4-FFF2-40B4-BE49-F238E27FC236}">
                <a16:creationId xmlns:a16="http://schemas.microsoft.com/office/drawing/2014/main" id="{3B817F11-2717-94A2-41BD-E1DC92C56E11}"/>
              </a:ext>
            </a:extLst>
          </p:cNvPr>
          <p:cNvGrpSpPr/>
          <p:nvPr/>
        </p:nvGrpSpPr>
        <p:grpSpPr>
          <a:xfrm>
            <a:off x="3053997" y="7346944"/>
            <a:ext cx="1332000" cy="1112906"/>
            <a:chOff x="3498642" y="4595158"/>
            <a:chExt cx="1332000" cy="1112906"/>
          </a:xfrm>
        </p:grpSpPr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95C08A79-47EF-E8A3-876C-65FDB1332233}"/>
                </a:ext>
              </a:extLst>
            </p:cNvPr>
            <p:cNvSpPr txBox="1"/>
            <p:nvPr/>
          </p:nvSpPr>
          <p:spPr>
            <a:xfrm>
              <a:off x="3498642" y="4595158"/>
              <a:ext cx="13320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ja-JP" altLang="en-US" sz="1000" b="1" dirty="0">
                  <a:solidFill>
                    <a:srgbClr val="F15A29"/>
                  </a:solidFill>
                  <a:latin typeface="游ゴシック"/>
                  <a:cs typeface="游ゴシック"/>
                </a:rPr>
                <a:t>■新譜発売日</a:t>
              </a:r>
              <a:endParaRPr lang="en-US" altLang="ja-JP" sz="1000" b="1" dirty="0">
                <a:solidFill>
                  <a:srgbClr val="F15A29"/>
                </a:solidFill>
                <a:latin typeface="游ゴシック"/>
                <a:cs typeface="游ゴシック"/>
              </a:endParaRPr>
            </a:p>
            <a:p>
              <a:pPr algn="just"/>
              <a:r>
                <a:rPr kumimoji="1" lang="en-US" altLang="ja-JP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2025</a:t>
              </a:r>
              <a:r>
                <a:rPr kumimoji="1" lang="ja-JP" altLang="en-US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年</a:t>
              </a:r>
              <a:r>
                <a:rPr kumimoji="1" lang="en-US" altLang="ja-JP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3</a:t>
              </a:r>
              <a:r>
                <a:rPr kumimoji="1" lang="ja-JP" altLang="en-US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月</a:t>
              </a:r>
              <a:r>
                <a:rPr kumimoji="1" lang="en-US" altLang="ja-JP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22</a:t>
              </a:r>
              <a:r>
                <a:rPr kumimoji="1" lang="ja-JP" altLang="en-US" sz="900" b="1" dirty="0">
                  <a:latin typeface="游ゴシック体 Pr6N B" panose="020B0700000000000000" pitchFamily="34" charset="-128"/>
                  <a:ea typeface="游ゴシック体 Pr6N B" panose="020B0700000000000000" pitchFamily="34" charset="-128"/>
                </a:rPr>
                <a:t>日（金）</a:t>
              </a:r>
              <a:endParaRPr kumimoji="1" lang="en-US" altLang="ja-JP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endParaRPr>
            </a:p>
            <a:p>
              <a:pPr algn="just"/>
              <a:r>
                <a:rPr kumimoji="1" lang="en-US" altLang="ja-JP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【</a:t>
              </a:r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新譜シングル名</a:t>
              </a:r>
              <a:r>
                <a:rPr kumimoji="1" lang="en-US" altLang="ja-JP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】</a:t>
              </a:r>
            </a:p>
            <a:p>
              <a:pPr algn="just"/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「陽だまりの恋</a:t>
              </a:r>
            </a:p>
            <a:p>
              <a:pPr algn="just"/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（ひだまりのこい）」</a:t>
              </a:r>
              <a:endParaRPr kumimoji="1" lang="ja-JP" altLang="en-US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04396542-3964-3C81-A66A-8EA8D322B04B}"/>
                </a:ext>
              </a:extLst>
            </p:cNvPr>
            <p:cNvSpPr txBox="1"/>
            <p:nvPr/>
          </p:nvSpPr>
          <p:spPr>
            <a:xfrm>
              <a:off x="3498642" y="5338732"/>
              <a:ext cx="133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kumimoji="1" lang="en-US" altLang="ja-JP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【</a:t>
              </a:r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価格</a:t>
              </a:r>
              <a:r>
                <a:rPr kumimoji="1" lang="en-US" altLang="ja-JP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】</a:t>
              </a:r>
            </a:p>
            <a:p>
              <a:pPr algn="just"/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定価：</a:t>
              </a:r>
              <a:r>
                <a:rPr kumimoji="1" lang="en-US" altLang="ja-JP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1,320</a:t>
              </a:r>
              <a:r>
                <a:rPr kumimoji="1" lang="ja-JP" altLang="en-US" sz="900" spc="-50" dirty="0"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円（税込</a:t>
              </a:r>
              <a:endParaRPr kumimoji="1" lang="ja-JP" altLang="en-US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endParaRPr>
            </a:p>
          </p:txBody>
        </p:sp>
      </p:grpSp>
      <p:sp>
        <p:nvSpPr>
          <p:cNvPr id="119" name="次回ライブ">
            <a:extLst>
              <a:ext uri="{FF2B5EF4-FFF2-40B4-BE49-F238E27FC236}">
                <a16:creationId xmlns:a16="http://schemas.microsoft.com/office/drawing/2014/main" id="{A4257945-F722-6F52-7615-2C391ACC42A8}"/>
              </a:ext>
            </a:extLst>
          </p:cNvPr>
          <p:cNvSpPr txBox="1"/>
          <p:nvPr/>
        </p:nvSpPr>
        <p:spPr>
          <a:xfrm>
            <a:off x="2943269" y="8966034"/>
            <a:ext cx="3996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solidFill>
                  <a:srgbClr val="F15A29"/>
                </a:solidFill>
                <a:latin typeface="游ゴシック"/>
                <a:cs typeface="游ゴシック"/>
              </a:rPr>
              <a:t>■次回ライブ　</a:t>
            </a:r>
            <a:r>
              <a:rPr kumimoji="1" lang="en-US" altLang="ja-JP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2025</a:t>
            </a:r>
            <a:r>
              <a:rPr kumimoji="1" lang="ja-JP" altLang="en-US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年</a:t>
            </a:r>
            <a:r>
              <a:rPr kumimoji="1" lang="en-US" altLang="ja-JP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4</a:t>
            </a:r>
            <a:r>
              <a:rPr kumimoji="1" lang="ja-JP" altLang="en-US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月</a:t>
            </a:r>
            <a:r>
              <a:rPr kumimoji="1" lang="en-US" altLang="ja-JP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29</a:t>
            </a:r>
            <a:r>
              <a:rPr kumimoji="1" lang="ja-JP" altLang="en-US" sz="900" b="1" dirty="0">
                <a:latin typeface="游ゴシック体 Pr6N B" panose="020B0700000000000000" pitchFamily="34" charset="-128"/>
                <a:ea typeface="游ゴシック体 Pr6N B" panose="020B0700000000000000" pitchFamily="34" charset="-128"/>
              </a:rPr>
              <a:t>日（月・祝）「六花乙女 春の特別ライブ」</a:t>
            </a:r>
          </a:p>
        </p:txBody>
      </p:sp>
      <p:sp>
        <p:nvSpPr>
          <p:cNvPr id="32" name="上リード文白背景">
            <a:extLst>
              <a:ext uri="{FF2B5EF4-FFF2-40B4-BE49-F238E27FC236}">
                <a16:creationId xmlns:a16="http://schemas.microsoft.com/office/drawing/2014/main" id="{EBAFC61A-3EC3-BECA-00AE-4520DD9A5EE0}"/>
              </a:ext>
            </a:extLst>
          </p:cNvPr>
          <p:cNvSpPr/>
          <p:nvPr/>
        </p:nvSpPr>
        <p:spPr>
          <a:xfrm>
            <a:off x="3577033" y="2052367"/>
            <a:ext cx="3547666" cy="1431696"/>
          </a:xfrm>
          <a:custGeom>
            <a:avLst/>
            <a:gdLst/>
            <a:ahLst/>
            <a:cxnLst/>
            <a:rect l="l" t="t" r="r" b="b"/>
            <a:pathLst>
              <a:path w="3517900" h="1409700">
                <a:moveTo>
                  <a:pt x="3517899" y="0"/>
                </a:moveTo>
                <a:lnTo>
                  <a:pt x="0" y="0"/>
                </a:lnTo>
                <a:lnTo>
                  <a:pt x="0" y="1409700"/>
                </a:lnTo>
                <a:lnTo>
                  <a:pt x="3517900" y="1409700"/>
                </a:lnTo>
                <a:lnTo>
                  <a:pt x="3517899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上_リード文">
            <a:extLst>
              <a:ext uri="{FF2B5EF4-FFF2-40B4-BE49-F238E27FC236}">
                <a16:creationId xmlns:a16="http://schemas.microsoft.com/office/drawing/2014/main" id="{E8B3EB83-2A86-08CE-D026-DD8F0C2D550B}"/>
              </a:ext>
            </a:extLst>
          </p:cNvPr>
          <p:cNvSpPr txBox="1"/>
          <p:nvPr/>
        </p:nvSpPr>
        <p:spPr>
          <a:xfrm>
            <a:off x="3607523" y="2083923"/>
            <a:ext cx="3149965" cy="13726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hangingPunct="0"/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春の陽だまりのように優しく温かなメロディと、恋する喜びを描いた歌詞が心に響く一曲。メンバー</a:t>
            </a:r>
            <a:r>
              <a:rPr kumimoji="1" lang="en-US" altLang="ja-JP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6</a:t>
            </a:r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人それぞれの魅力が存分に詰まった新たな代表曲です。</a:t>
            </a:r>
          </a:p>
          <a:p>
            <a:pPr hangingPunct="0"/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さらに、新譜発売を記念したスペシャルライブが開催決定！</a:t>
            </a:r>
          </a:p>
          <a:p>
            <a:pPr hangingPunct="0"/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ファン待望のこのライブでは</a:t>
            </a:r>
            <a:r>
              <a:rPr kumimoji="1" lang="en-US" altLang="ja-JP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『</a:t>
            </a:r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陽だまりの恋</a:t>
            </a:r>
            <a:r>
              <a:rPr kumimoji="1" lang="en-US" altLang="ja-JP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』</a:t>
            </a:r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の初披露はもちろん、六花乙女の人気曲も多数披露予定。</a:t>
            </a:r>
          </a:p>
          <a:p>
            <a:pPr hangingPunct="0"/>
            <a:r>
              <a:rPr kumimoji="1" lang="ja-JP" altLang="en-US" sz="1000" dirty="0">
                <a:latin typeface="A-OTF ゴシックMB101 Pr6 R" panose="020B0400000000000000" pitchFamily="34" charset="-128"/>
                <a:ea typeface="A-OTF ゴシックMB101 Pr6 R" panose="020B0400000000000000" pitchFamily="34" charset="-128"/>
              </a:rPr>
              <a:t>　この春、彼女たちと特別な時間を過ごしましょう！</a:t>
            </a:r>
          </a:p>
        </p:txBody>
      </p:sp>
      <p:grpSp>
        <p:nvGrpSpPr>
          <p:cNvPr id="104" name="メンバーが語るタイトル">
            <a:extLst>
              <a:ext uri="{FF2B5EF4-FFF2-40B4-BE49-F238E27FC236}">
                <a16:creationId xmlns:a16="http://schemas.microsoft.com/office/drawing/2014/main" id="{504A8E72-768A-F13F-1B3D-AC5A02878EEB}"/>
              </a:ext>
            </a:extLst>
          </p:cNvPr>
          <p:cNvGrpSpPr/>
          <p:nvPr/>
        </p:nvGrpSpPr>
        <p:grpSpPr>
          <a:xfrm>
            <a:off x="8466525" y="10299750"/>
            <a:ext cx="984885" cy="3860800"/>
            <a:chOff x="9122927" y="10299750"/>
            <a:chExt cx="984885" cy="3860800"/>
          </a:xfrm>
        </p:grpSpPr>
        <p:sp>
          <p:nvSpPr>
            <p:cNvPr id="10" name="グリーン背景">
              <a:extLst>
                <a:ext uri="{FF2B5EF4-FFF2-40B4-BE49-F238E27FC236}">
                  <a16:creationId xmlns:a16="http://schemas.microsoft.com/office/drawing/2014/main" id="{A8C91206-1B3F-E1DC-8648-8F0AA7D2AD6C}"/>
                </a:ext>
              </a:extLst>
            </p:cNvPr>
            <p:cNvSpPr/>
            <p:nvPr/>
          </p:nvSpPr>
          <p:spPr>
            <a:xfrm>
              <a:off x="9459151" y="10299750"/>
              <a:ext cx="624840" cy="3860800"/>
            </a:xfrm>
            <a:custGeom>
              <a:avLst/>
              <a:gdLst/>
              <a:ahLst/>
              <a:cxnLst/>
              <a:rect l="l" t="t" r="r" b="b"/>
              <a:pathLst>
                <a:path w="624840" h="3860800">
                  <a:moveTo>
                    <a:pt x="624840" y="0"/>
                  </a:moveTo>
                  <a:lnTo>
                    <a:pt x="0" y="0"/>
                  </a:lnTo>
                  <a:lnTo>
                    <a:pt x="0" y="3860800"/>
                  </a:lnTo>
                  <a:lnTo>
                    <a:pt x="624840" y="3860799"/>
                  </a:lnTo>
                  <a:lnTo>
                    <a:pt x="624840" y="0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9BA21681-D40E-22BA-8B4B-8D33E1C5C6CE}"/>
                </a:ext>
              </a:extLst>
            </p:cNvPr>
            <p:cNvGrpSpPr/>
            <p:nvPr/>
          </p:nvGrpSpPr>
          <p:grpSpPr>
            <a:xfrm>
              <a:off x="9122927" y="10347188"/>
              <a:ext cx="984885" cy="3745640"/>
              <a:chOff x="8454153" y="10347188"/>
              <a:chExt cx="984885" cy="3745640"/>
            </a:xfrm>
          </p:grpSpPr>
          <p:sp>
            <p:nvSpPr>
              <p:cNvPr id="52" name="メンバーが語る緑">
                <a:extLst>
                  <a:ext uri="{FF2B5EF4-FFF2-40B4-BE49-F238E27FC236}">
                    <a16:creationId xmlns:a16="http://schemas.microsoft.com/office/drawing/2014/main" id="{D0CC0F2A-2713-B396-CB6C-93FC240570E3}"/>
                  </a:ext>
                </a:extLst>
              </p:cNvPr>
              <p:cNvSpPr txBox="1"/>
              <p:nvPr/>
            </p:nvSpPr>
            <p:spPr>
              <a:xfrm>
                <a:off x="8454153" y="10347188"/>
                <a:ext cx="984885" cy="37419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sz="2600" b="1" spc="-300" dirty="0">
                    <a:ln w="101600"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メンバーが語る</a:t>
                </a:r>
                <a:endParaRPr kumimoji="1" lang="en-US" altLang="ja-JP" sz="2600" b="1" spc="-300" dirty="0">
                  <a:ln w="101600">
                    <a:solidFill>
                      <a:srgbClr val="00B050"/>
                    </a:solidFill>
                  </a:ln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sz="2600" b="1" spc="-300" dirty="0">
                    <a:ln w="101600"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『</a:t>
                </a:r>
                <a:r>
                  <a:rPr kumimoji="1" lang="ja-JP" altLang="en-US" sz="2600" b="1" spc="-300" dirty="0">
                    <a:ln w="101600"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陽だまりの恋</a:t>
                </a:r>
                <a:r>
                  <a:rPr kumimoji="1" lang="en-US" altLang="ja-JP" sz="2600" b="1" spc="-300" dirty="0">
                    <a:ln w="101600"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』</a:t>
                </a:r>
                <a:r>
                  <a:rPr kumimoji="1" lang="ja-JP" altLang="en-US" sz="2600" b="1" spc="-300" dirty="0">
                    <a:ln w="101600"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への想い</a:t>
                </a:r>
              </a:p>
            </p:txBody>
          </p:sp>
          <p:sp>
            <p:nvSpPr>
              <p:cNvPr id="53" name="メンバーが語る黄色">
                <a:extLst>
                  <a:ext uri="{FF2B5EF4-FFF2-40B4-BE49-F238E27FC236}">
                    <a16:creationId xmlns:a16="http://schemas.microsoft.com/office/drawing/2014/main" id="{59DF0F96-7C08-57E1-FE5E-834C6338EC67}"/>
                  </a:ext>
                </a:extLst>
              </p:cNvPr>
              <p:cNvSpPr txBox="1"/>
              <p:nvPr/>
            </p:nvSpPr>
            <p:spPr>
              <a:xfrm>
                <a:off x="8454153" y="10350925"/>
                <a:ext cx="984885" cy="374190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kumimoji="1" lang="ja-JP" altLang="en-US" sz="2600" b="1" spc="-3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メンバーが語る</a:t>
                </a:r>
                <a:endParaRPr kumimoji="1" lang="en-US" altLang="ja-JP" sz="2600" b="1" spc="-30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en-US" altLang="ja-JP" sz="2600" b="1" spc="-3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『</a:t>
                </a:r>
                <a:r>
                  <a:rPr kumimoji="1" lang="ja-JP" altLang="en-US" sz="2600" b="1" spc="-3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陽だまりの恋</a:t>
                </a:r>
                <a:r>
                  <a:rPr kumimoji="1" lang="en-US" altLang="ja-JP" sz="2600" b="1" spc="-3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』</a:t>
                </a:r>
                <a:r>
                  <a:rPr kumimoji="1" lang="ja-JP" altLang="en-US" sz="2600" b="1" spc="-300" dirty="0">
                    <a:solidFill>
                      <a:srgbClr val="FFFF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への想い</a:t>
                </a:r>
              </a:p>
            </p:txBody>
          </p:sp>
        </p:grpSp>
      </p:grpSp>
      <p:sp>
        <p:nvSpPr>
          <p:cNvPr id="54" name="メンバーが語るリード文">
            <a:extLst>
              <a:ext uri="{FF2B5EF4-FFF2-40B4-BE49-F238E27FC236}">
                <a16:creationId xmlns:a16="http://schemas.microsoft.com/office/drawing/2014/main" id="{8DB3A9AF-8C1A-038A-B3F3-04B3BD05D098}"/>
              </a:ext>
            </a:extLst>
          </p:cNvPr>
          <p:cNvSpPr txBox="1"/>
          <p:nvPr/>
        </p:nvSpPr>
        <p:spPr>
          <a:xfrm>
            <a:off x="7639050" y="10364139"/>
            <a:ext cx="954107" cy="38027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ts val="1500"/>
              </a:lnSpc>
              <a:spcBef>
                <a:spcPts val="1200"/>
              </a:spcBef>
              <a:spcAft>
                <a:spcPts val="1200"/>
              </a:spcAft>
            </a:pPr>
            <a:r>
              <a:rPr kumimoji="1" lang="ja-JP" altLang="en-US" sz="1000" b="1" dirty="0">
                <a:latin typeface="+mn-ea"/>
                <a:ea typeface="+mn-ea"/>
              </a:rPr>
              <a:t>　六花乙女の新譜</a:t>
            </a:r>
            <a:r>
              <a:rPr kumimoji="1" lang="en-US" altLang="ja-JP" sz="1000" b="1" dirty="0">
                <a:latin typeface="+mn-ea"/>
                <a:ea typeface="+mn-ea"/>
              </a:rPr>
              <a:t>『</a:t>
            </a:r>
            <a:r>
              <a:rPr kumimoji="1" lang="ja-JP" altLang="en-US" sz="1000" b="1" dirty="0">
                <a:latin typeface="+mn-ea"/>
                <a:ea typeface="+mn-ea"/>
              </a:rPr>
              <a:t>陽だまりの恋</a:t>
            </a:r>
            <a:r>
              <a:rPr kumimoji="1" lang="en-US" altLang="ja-JP" sz="1000" b="1" dirty="0">
                <a:latin typeface="+mn-ea"/>
                <a:ea typeface="+mn-ea"/>
              </a:rPr>
              <a:t>』</a:t>
            </a:r>
            <a:r>
              <a:rPr kumimoji="1" lang="ja-JP" altLang="en-US" sz="1000" b="1" dirty="0">
                <a:latin typeface="+mn-ea"/>
                <a:ea typeface="+mn-ea"/>
              </a:rPr>
              <a:t>に込められたメンバーそれぞれの特別な想いをお届けします。温かなメロディと歌詞に、彼女たちはどんな気持ちで挑んだのか</a:t>
            </a:r>
            <a:r>
              <a:rPr kumimoji="1" lang="en-US" altLang="ja-JP" sz="1000" b="1" dirty="0">
                <a:latin typeface="+mn-ea"/>
                <a:ea typeface="+mn-ea"/>
              </a:rPr>
              <a:t>―</a:t>
            </a:r>
            <a:r>
              <a:rPr kumimoji="1" lang="ja-JP" altLang="en-US" sz="1000" b="1" dirty="0">
                <a:latin typeface="+mn-ea"/>
                <a:ea typeface="+mn-ea"/>
              </a:rPr>
              <a:t>コメントを通じて、その情熱と魅力に迫ります！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9E1C951-2214-5BBD-7867-F318C25A16A0}"/>
              </a:ext>
            </a:extLst>
          </p:cNvPr>
          <p:cNvSpPr txBox="1"/>
          <p:nvPr/>
        </p:nvSpPr>
        <p:spPr>
          <a:xfrm>
            <a:off x="1102045" y="374650"/>
            <a:ext cx="587902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420" algn="l">
              <a:lnSpc>
                <a:spcPts val="3900"/>
              </a:lnSpc>
            </a:pPr>
            <a:r>
              <a:rPr lang="en-US" altLang="ja-JP" sz="2700" b="1" spc="-150" baseline="3003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2025</a:t>
            </a:r>
            <a:r>
              <a:rPr lang="ja-JP" altLang="en-US" sz="2700" b="1" spc="-150" baseline="3003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年</a:t>
            </a:r>
            <a:r>
              <a:rPr lang="en-US" altLang="ja-JP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3</a:t>
            </a:r>
            <a:r>
              <a:rPr lang="ja-JP" altLang="en-US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月</a:t>
            </a:r>
            <a:r>
              <a:rPr lang="en-US" altLang="ja-JP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22</a:t>
            </a:r>
            <a:r>
              <a:rPr lang="ja-JP" altLang="en-US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日   六花乙女の待望の</a:t>
            </a:r>
            <a:endParaRPr lang="ja-JP" altLang="en-US" sz="3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  <a:p>
            <a:pPr marL="12700" algn="l">
              <a:lnSpc>
                <a:spcPts val="3900"/>
              </a:lnSpc>
            </a:pPr>
            <a:r>
              <a:rPr lang="en-US" altLang="ja-JP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『</a:t>
            </a:r>
            <a:r>
              <a:rPr lang="ja-JP" altLang="en-US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陽だまりの恋</a:t>
            </a:r>
            <a:r>
              <a:rPr lang="en-US" altLang="ja-JP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』</a:t>
            </a:r>
            <a:r>
              <a:rPr lang="ja-JP" altLang="en-US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がついに発売</a:t>
            </a:r>
            <a:r>
              <a:rPr lang="en-US" altLang="ja-JP" sz="3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!</a:t>
            </a:r>
            <a:endParaRPr lang="ja-JP" altLang="en-US" sz="3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grpSp>
        <p:nvGrpSpPr>
          <p:cNvPr id="112" name="金曜日">
            <a:extLst>
              <a:ext uri="{FF2B5EF4-FFF2-40B4-BE49-F238E27FC236}">
                <a16:creationId xmlns:a16="http://schemas.microsoft.com/office/drawing/2014/main" id="{B73619CB-A856-4321-D131-8F1811DA05AC}"/>
              </a:ext>
            </a:extLst>
          </p:cNvPr>
          <p:cNvGrpSpPr/>
          <p:nvPr/>
        </p:nvGrpSpPr>
        <p:grpSpPr>
          <a:xfrm>
            <a:off x="3559637" y="415542"/>
            <a:ext cx="373781" cy="553998"/>
            <a:chOff x="3559637" y="415542"/>
            <a:chExt cx="373781" cy="553998"/>
          </a:xfrm>
        </p:grpSpPr>
        <p:sp>
          <p:nvSpPr>
            <p:cNvPr id="58" name="金曜日白丸">
              <a:extLst>
                <a:ext uri="{FF2B5EF4-FFF2-40B4-BE49-F238E27FC236}">
                  <a16:creationId xmlns:a16="http://schemas.microsoft.com/office/drawing/2014/main" id="{2209EC12-3024-0857-7E45-8FC360793E1A}"/>
                </a:ext>
              </a:extLst>
            </p:cNvPr>
            <p:cNvSpPr>
              <a:spLocks/>
            </p:cNvSpPr>
            <p:nvPr/>
          </p:nvSpPr>
          <p:spPr>
            <a:xfrm>
              <a:off x="3627418" y="500385"/>
              <a:ext cx="306000" cy="304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金曜日文字">
              <a:extLst>
                <a:ext uri="{FF2B5EF4-FFF2-40B4-BE49-F238E27FC236}">
                  <a16:creationId xmlns:a16="http://schemas.microsoft.com/office/drawing/2014/main" id="{B030107F-5D16-5304-F828-01C1024A1C35}"/>
                </a:ext>
              </a:extLst>
            </p:cNvPr>
            <p:cNvSpPr txBox="1"/>
            <p:nvPr/>
          </p:nvSpPr>
          <p:spPr>
            <a:xfrm>
              <a:off x="3559637" y="415542"/>
              <a:ext cx="37378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000" b="1" spc="-150" baseline="11111" dirty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/>
                </a:rPr>
                <a:t>金</a:t>
              </a:r>
              <a:endParaRPr kumimoji="1" lang="ja-JP" altLang="en-US" sz="30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0" name="URL">
            <a:extLst>
              <a:ext uri="{FF2B5EF4-FFF2-40B4-BE49-F238E27FC236}">
                <a16:creationId xmlns:a16="http://schemas.microsoft.com/office/drawing/2014/main" id="{8BEF12F4-26AE-C82D-7E9B-ABF081378CBE}"/>
              </a:ext>
            </a:extLst>
          </p:cNvPr>
          <p:cNvSpPr txBox="1"/>
          <p:nvPr/>
        </p:nvSpPr>
        <p:spPr>
          <a:xfrm>
            <a:off x="1347374" y="1507250"/>
            <a:ext cx="4806344" cy="278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sz="2400" b="1" dirty="0"/>
              <a:t>https://www.rokkagotome.com/special</a:t>
            </a:r>
            <a:endParaRPr kumimoji="1" lang="ja-JP" altLang="en-US" sz="2400" b="1" dirty="0"/>
          </a:p>
        </p:txBody>
      </p:sp>
      <p:grpSp>
        <p:nvGrpSpPr>
          <p:cNvPr id="102" name="六花通信ロゴ">
            <a:extLst>
              <a:ext uri="{FF2B5EF4-FFF2-40B4-BE49-F238E27FC236}">
                <a16:creationId xmlns:a16="http://schemas.microsoft.com/office/drawing/2014/main" id="{15523507-C723-64EA-781F-7E616A15152E}"/>
              </a:ext>
            </a:extLst>
          </p:cNvPr>
          <p:cNvGrpSpPr/>
          <p:nvPr/>
        </p:nvGrpSpPr>
        <p:grpSpPr>
          <a:xfrm>
            <a:off x="6806141" y="454489"/>
            <a:ext cx="2577563" cy="890934"/>
            <a:chOff x="6806141" y="440634"/>
            <a:chExt cx="2577563" cy="890934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3B4DE62A-3C35-DF1A-74F7-FC13A5074DFE}"/>
                </a:ext>
              </a:extLst>
            </p:cNvPr>
            <p:cNvSpPr>
              <a:spLocks/>
            </p:cNvSpPr>
            <p:nvPr/>
          </p:nvSpPr>
          <p:spPr>
            <a:xfrm>
              <a:off x="6806141" y="440634"/>
              <a:ext cx="2577563" cy="890934"/>
            </a:xfrm>
            <a:prstGeom prst="ellipse">
              <a:avLst/>
            </a:prstGeom>
            <a:solidFill>
              <a:srgbClr val="FFFF00"/>
            </a:solidFill>
            <a:ln w="50800">
              <a:solidFill>
                <a:srgbClr val="00944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009444"/>
                </a:solidFill>
              </a:endParaRPr>
            </a:p>
          </p:txBody>
        </p:sp>
        <p:sp>
          <p:nvSpPr>
            <p:cNvPr id="100" name="ROKKA  TSUSHIN">
              <a:extLst>
                <a:ext uri="{FF2B5EF4-FFF2-40B4-BE49-F238E27FC236}">
                  <a16:creationId xmlns:a16="http://schemas.microsoft.com/office/drawing/2014/main" id="{A6380017-92CB-5908-FCD7-0440251F1C6D}"/>
                </a:ext>
              </a:extLst>
            </p:cNvPr>
            <p:cNvSpPr txBox="1">
              <a:spLocks/>
            </p:cNvSpPr>
            <p:nvPr/>
          </p:nvSpPr>
          <p:spPr>
            <a:xfrm>
              <a:off x="7366541" y="1022964"/>
              <a:ext cx="1323114" cy="211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b="1" dirty="0">
                  <a:solidFill>
                    <a:srgbClr val="009444"/>
                  </a:solidFill>
                  <a:latin typeface="游ゴシック"/>
                  <a:cs typeface="游ゴシック"/>
                </a:rPr>
                <a:t>ROKKA</a:t>
              </a:r>
              <a:r>
                <a:rPr lang="en-US" altLang="ja-JP" sz="1000" b="1" spc="114" dirty="0">
                  <a:solidFill>
                    <a:srgbClr val="009444"/>
                  </a:solidFill>
                  <a:latin typeface="游ゴシック"/>
                  <a:cs typeface="游ゴシック"/>
                </a:rPr>
                <a:t>  </a:t>
              </a:r>
              <a:r>
                <a:rPr lang="en-US" altLang="ja-JP" sz="1000" b="1" spc="-10" dirty="0">
                  <a:solidFill>
                    <a:srgbClr val="009444"/>
                  </a:solidFill>
                  <a:latin typeface="游ゴシック"/>
                  <a:cs typeface="游ゴシック"/>
                </a:rPr>
                <a:t>TSUSHIN</a:t>
              </a:r>
              <a:endParaRPr lang="en-US" altLang="ja-JP" sz="1000" dirty="0">
                <a:latin typeface="游ゴシック"/>
                <a:cs typeface="游ゴシック"/>
              </a:endParaRPr>
            </a:p>
            <a:p>
              <a:pPr algn="ctr"/>
              <a:endParaRPr kumimoji="1" lang="ja-JP" altLang="en-US" sz="1000" dirty="0"/>
            </a:p>
          </p:txBody>
        </p:sp>
        <p:sp>
          <p:nvSpPr>
            <p:cNvPr id="101" name="六花通信">
              <a:extLst>
                <a:ext uri="{FF2B5EF4-FFF2-40B4-BE49-F238E27FC236}">
                  <a16:creationId xmlns:a16="http://schemas.microsoft.com/office/drawing/2014/main" id="{1ED4C90F-1922-A305-B922-8C3390730590}"/>
                </a:ext>
              </a:extLst>
            </p:cNvPr>
            <p:cNvSpPr txBox="1"/>
            <p:nvPr/>
          </p:nvSpPr>
          <p:spPr>
            <a:xfrm>
              <a:off x="7118721" y="609506"/>
              <a:ext cx="1876791" cy="432668"/>
            </a:xfrm>
            <a:prstGeom prst="rect">
              <a:avLst/>
            </a:prstGeom>
          </p:spPr>
          <p:txBody>
            <a:bodyPr vert="horz" wrap="square" lIns="0" tIns="40005" rIns="0" bIns="0" rtlCol="0">
              <a:prstTxWarp prst="textPlain">
                <a:avLst>
                  <a:gd name="adj" fmla="val 45659"/>
                </a:avLst>
              </a:prstTxWarp>
              <a:spAutoFit/>
            </a:bodyPr>
            <a:lstStyle/>
            <a:p>
              <a:pPr algn="dist">
                <a:lnSpc>
                  <a:spcPts val="4600"/>
                </a:lnSpc>
              </a:pPr>
              <a:r>
                <a:rPr sz="3950" b="1" spc="-505" dirty="0">
                  <a:solidFill>
                    <a:srgbClr val="00944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07ラノベPOP"/>
                </a:rPr>
                <a:t>六花通信</a:t>
              </a:r>
              <a:endParaRPr sz="3950" b="1" dirty="0">
                <a:latin typeface="メイリオ" panose="020B0604030504040204" pitchFamily="50" charset="-128"/>
                <a:ea typeface="メイリオ" panose="020B0604030504040204" pitchFamily="50" charset="-128"/>
                <a:cs typeface="07ラノベPOP"/>
              </a:endParaRPr>
            </a:p>
          </p:txBody>
        </p:sp>
      </p:grpSp>
      <p:grpSp>
        <p:nvGrpSpPr>
          <p:cNvPr id="97" name="新譜発売">
            <a:extLst>
              <a:ext uri="{FF2B5EF4-FFF2-40B4-BE49-F238E27FC236}">
                <a16:creationId xmlns:a16="http://schemas.microsoft.com/office/drawing/2014/main" id="{564D0D63-14EB-A488-84D6-7DB825EFEFEF}"/>
              </a:ext>
            </a:extLst>
          </p:cNvPr>
          <p:cNvGrpSpPr/>
          <p:nvPr/>
        </p:nvGrpSpPr>
        <p:grpSpPr>
          <a:xfrm>
            <a:off x="6953690" y="1510209"/>
            <a:ext cx="2259995" cy="6967443"/>
            <a:chOff x="10236136" y="1440934"/>
            <a:chExt cx="2259995" cy="6967443"/>
          </a:xfrm>
        </p:grpSpPr>
        <p:sp>
          <p:nvSpPr>
            <p:cNvPr id="44" name="新譜発売_白">
              <a:extLst>
                <a:ext uri="{FF2B5EF4-FFF2-40B4-BE49-F238E27FC236}">
                  <a16:creationId xmlns:a16="http://schemas.microsoft.com/office/drawing/2014/main" id="{BA28DF96-A0CA-E05D-497F-563E295B0011}"/>
                </a:ext>
              </a:extLst>
            </p:cNvPr>
            <p:cNvSpPr/>
            <p:nvPr/>
          </p:nvSpPr>
          <p:spPr>
            <a:xfrm rot="5400000">
              <a:off x="7897858" y="3779212"/>
              <a:ext cx="6936551" cy="2259995"/>
            </a:xfrm>
            <a:prstGeom prst="rect">
              <a:avLst/>
            </a:prstGeom>
            <a:noFill/>
          </p:spPr>
          <p:txBody>
            <a:bodyPr vert="eaVert"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6600" b="1" kern="1800" spc="-1000" dirty="0">
                  <a:ln w="508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新譜発売</a:t>
              </a:r>
              <a:endParaRPr lang="ja-JP" altLang="en-US" sz="16600" b="1" cap="none" spc="0" dirty="0">
                <a:ln w="50800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新譜発売_赤">
              <a:extLst>
                <a:ext uri="{FF2B5EF4-FFF2-40B4-BE49-F238E27FC236}">
                  <a16:creationId xmlns:a16="http://schemas.microsoft.com/office/drawing/2014/main" id="{A1EE9CA3-6F4B-39A2-227F-1BBC20AAAA63}"/>
                </a:ext>
              </a:extLst>
            </p:cNvPr>
            <p:cNvSpPr/>
            <p:nvPr/>
          </p:nvSpPr>
          <p:spPr>
            <a:xfrm rot="5400000">
              <a:off x="7897858" y="3806200"/>
              <a:ext cx="6936551" cy="2259995"/>
            </a:xfrm>
            <a:prstGeom prst="rect">
              <a:avLst/>
            </a:prstGeom>
            <a:noFill/>
          </p:spPr>
          <p:txBody>
            <a:bodyPr vert="eaVert"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6600" b="1" kern="1800" spc="-1000" dirty="0">
                  <a:ln w="2540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新譜発売</a:t>
              </a:r>
              <a:endParaRPr lang="ja-JP" altLang="en-US" sz="16600" b="1" cap="none" spc="0" dirty="0">
                <a:ln w="25400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新譜発売_黄色">
              <a:extLst>
                <a:ext uri="{FF2B5EF4-FFF2-40B4-BE49-F238E27FC236}">
                  <a16:creationId xmlns:a16="http://schemas.microsoft.com/office/drawing/2014/main" id="{7E313ACE-5CFA-239F-3EC1-3C96A9FAC81F}"/>
                </a:ext>
              </a:extLst>
            </p:cNvPr>
            <p:cNvSpPr/>
            <p:nvPr/>
          </p:nvSpPr>
          <p:spPr>
            <a:xfrm rot="5400000">
              <a:off x="7897858" y="3810104"/>
              <a:ext cx="6936551" cy="2259995"/>
            </a:xfrm>
            <a:prstGeom prst="rect">
              <a:avLst/>
            </a:prstGeom>
            <a:noFill/>
          </p:spPr>
          <p:txBody>
            <a:bodyPr vert="eaVert" wrap="none" lIns="91440" tIns="45720" rIns="91440" bIns="4572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6600" b="1" kern="1800" spc="-1000" dirty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新譜発売</a:t>
              </a:r>
              <a:endParaRPr lang="ja-JP" altLang="en-US" sz="16600" b="1" cap="none" spc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‼">
            <a:extLst>
              <a:ext uri="{FF2B5EF4-FFF2-40B4-BE49-F238E27FC236}">
                <a16:creationId xmlns:a16="http://schemas.microsoft.com/office/drawing/2014/main" id="{7D193D86-0033-557F-903A-8332EF0474D3}"/>
              </a:ext>
            </a:extLst>
          </p:cNvPr>
          <p:cNvGrpSpPr/>
          <p:nvPr/>
        </p:nvGrpSpPr>
        <p:grpSpPr>
          <a:xfrm>
            <a:off x="8640000" y="8100000"/>
            <a:ext cx="531217" cy="421389"/>
            <a:chOff x="8640000" y="8100000"/>
            <a:chExt cx="531217" cy="421389"/>
          </a:xfrm>
        </p:grpSpPr>
        <p:grpSp>
          <p:nvGrpSpPr>
            <p:cNvPr id="80" name="‼_白">
              <a:extLst>
                <a:ext uri="{FF2B5EF4-FFF2-40B4-BE49-F238E27FC236}">
                  <a16:creationId xmlns:a16="http://schemas.microsoft.com/office/drawing/2014/main" id="{05647DE0-D124-9D2F-CD6E-8AD3E2D08D37}"/>
                </a:ext>
              </a:extLst>
            </p:cNvPr>
            <p:cNvGrpSpPr/>
            <p:nvPr/>
          </p:nvGrpSpPr>
          <p:grpSpPr>
            <a:xfrm>
              <a:off x="8640000" y="8100000"/>
              <a:ext cx="531217" cy="421389"/>
              <a:chOff x="8680056" y="8203759"/>
              <a:chExt cx="531217" cy="421389"/>
            </a:xfrm>
          </p:grpSpPr>
          <p:sp>
            <p:nvSpPr>
              <p:cNvPr id="81" name="object 92">
                <a:extLst>
                  <a:ext uri="{FF2B5EF4-FFF2-40B4-BE49-F238E27FC236}">
                    <a16:creationId xmlns:a16="http://schemas.microsoft.com/office/drawing/2014/main" id="{A8CC43E4-5388-FC3F-6FF2-FB263656EE67}"/>
                  </a:ext>
                </a:extLst>
              </p:cNvPr>
              <p:cNvSpPr/>
              <p:nvPr/>
            </p:nvSpPr>
            <p:spPr>
              <a:xfrm>
                <a:off x="8680056" y="8213347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610" y="0"/>
                    </a:moveTo>
                    <a:lnTo>
                      <a:pt x="70573" y="236423"/>
                    </a:lnTo>
                    <a:lnTo>
                      <a:pt x="141884" y="283781"/>
                    </a:lnTo>
                    <a:lnTo>
                      <a:pt x="304457" y="60998"/>
                    </a:lnTo>
                    <a:lnTo>
                      <a:pt x="212610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3" y="269252"/>
                    </a:lnTo>
                    <a:lnTo>
                      <a:pt x="0" y="325081"/>
                    </a:lnTo>
                    <a:lnTo>
                      <a:pt x="87528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ln w="1270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94">
                <a:extLst>
                  <a:ext uri="{FF2B5EF4-FFF2-40B4-BE49-F238E27FC236}">
                    <a16:creationId xmlns:a16="http://schemas.microsoft.com/office/drawing/2014/main" id="{3AC1E585-487F-E9AB-A7CA-51FB340F2EA1}"/>
                  </a:ext>
                </a:extLst>
              </p:cNvPr>
              <p:cNvSpPr/>
              <p:nvPr/>
            </p:nvSpPr>
            <p:spPr>
              <a:xfrm>
                <a:off x="8906473" y="8203759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598" y="0"/>
                    </a:moveTo>
                    <a:lnTo>
                      <a:pt x="70573" y="236410"/>
                    </a:lnTo>
                    <a:lnTo>
                      <a:pt x="141884" y="283768"/>
                    </a:lnTo>
                    <a:lnTo>
                      <a:pt x="304444" y="60998"/>
                    </a:lnTo>
                    <a:lnTo>
                      <a:pt x="212598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4" y="269240"/>
                    </a:lnTo>
                    <a:lnTo>
                      <a:pt x="0" y="325069"/>
                    </a:lnTo>
                    <a:lnTo>
                      <a:pt x="87541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ln w="1270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83" name="!!_赤">
              <a:extLst>
                <a:ext uri="{FF2B5EF4-FFF2-40B4-BE49-F238E27FC236}">
                  <a16:creationId xmlns:a16="http://schemas.microsoft.com/office/drawing/2014/main" id="{4E7F1292-463C-018A-24A9-8D97E98F8045}"/>
                </a:ext>
              </a:extLst>
            </p:cNvPr>
            <p:cNvGrpSpPr/>
            <p:nvPr/>
          </p:nvGrpSpPr>
          <p:grpSpPr>
            <a:xfrm>
              <a:off x="8640000" y="8100000"/>
              <a:ext cx="531217" cy="421389"/>
              <a:chOff x="8680056" y="8203759"/>
              <a:chExt cx="531217" cy="421389"/>
            </a:xfrm>
          </p:grpSpPr>
          <p:sp>
            <p:nvSpPr>
              <p:cNvPr id="84" name="object 93">
                <a:extLst>
                  <a:ext uri="{FF2B5EF4-FFF2-40B4-BE49-F238E27FC236}">
                    <a16:creationId xmlns:a16="http://schemas.microsoft.com/office/drawing/2014/main" id="{567E801B-FAEA-6341-11E8-4895C4FEE944}"/>
                  </a:ext>
                </a:extLst>
              </p:cNvPr>
              <p:cNvSpPr/>
              <p:nvPr/>
            </p:nvSpPr>
            <p:spPr>
              <a:xfrm>
                <a:off x="8680056" y="8213347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610" y="0"/>
                    </a:moveTo>
                    <a:lnTo>
                      <a:pt x="70573" y="236423"/>
                    </a:lnTo>
                    <a:lnTo>
                      <a:pt x="141884" y="283781"/>
                    </a:lnTo>
                    <a:lnTo>
                      <a:pt x="304457" y="60998"/>
                    </a:lnTo>
                    <a:lnTo>
                      <a:pt x="212610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3" y="269252"/>
                    </a:lnTo>
                    <a:lnTo>
                      <a:pt x="0" y="325081"/>
                    </a:lnTo>
                    <a:lnTo>
                      <a:pt x="87528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solidFill>
                <a:srgbClr val="FF0000"/>
              </a:solidFill>
              <a:ln w="6985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95">
                <a:extLst>
                  <a:ext uri="{FF2B5EF4-FFF2-40B4-BE49-F238E27FC236}">
                    <a16:creationId xmlns:a16="http://schemas.microsoft.com/office/drawing/2014/main" id="{8F33DF0F-9369-E237-749A-D203BB42448E}"/>
                  </a:ext>
                </a:extLst>
              </p:cNvPr>
              <p:cNvSpPr/>
              <p:nvPr/>
            </p:nvSpPr>
            <p:spPr>
              <a:xfrm>
                <a:off x="8906473" y="8203759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598" y="0"/>
                    </a:moveTo>
                    <a:lnTo>
                      <a:pt x="70573" y="236410"/>
                    </a:lnTo>
                    <a:lnTo>
                      <a:pt x="141884" y="283768"/>
                    </a:lnTo>
                    <a:lnTo>
                      <a:pt x="304444" y="60998"/>
                    </a:lnTo>
                    <a:lnTo>
                      <a:pt x="212598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4" y="269240"/>
                    </a:lnTo>
                    <a:lnTo>
                      <a:pt x="0" y="325069"/>
                    </a:lnTo>
                    <a:lnTo>
                      <a:pt x="87541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solidFill>
                <a:srgbClr val="FF0000"/>
              </a:solidFill>
              <a:ln w="69850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grpSp>
          <p:nvGrpSpPr>
            <p:cNvPr id="86" name="‼_黄色">
              <a:extLst>
                <a:ext uri="{FF2B5EF4-FFF2-40B4-BE49-F238E27FC236}">
                  <a16:creationId xmlns:a16="http://schemas.microsoft.com/office/drawing/2014/main" id="{83ABCF49-E7EE-D104-22C1-A082C1D33136}"/>
                </a:ext>
              </a:extLst>
            </p:cNvPr>
            <p:cNvGrpSpPr/>
            <p:nvPr/>
          </p:nvGrpSpPr>
          <p:grpSpPr>
            <a:xfrm>
              <a:off x="8640000" y="8100000"/>
              <a:ext cx="531217" cy="421389"/>
              <a:chOff x="7641879" y="8222962"/>
              <a:chExt cx="531217" cy="421389"/>
            </a:xfrm>
          </p:grpSpPr>
          <p:sp>
            <p:nvSpPr>
              <p:cNvPr id="87" name="object 93">
                <a:extLst>
                  <a:ext uri="{FF2B5EF4-FFF2-40B4-BE49-F238E27FC236}">
                    <a16:creationId xmlns:a16="http://schemas.microsoft.com/office/drawing/2014/main" id="{DFCFA0AB-2F75-C885-AD7B-AC929026DF90}"/>
                  </a:ext>
                </a:extLst>
              </p:cNvPr>
              <p:cNvSpPr/>
              <p:nvPr/>
            </p:nvSpPr>
            <p:spPr>
              <a:xfrm>
                <a:off x="7641879" y="8232550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610" y="0"/>
                    </a:moveTo>
                    <a:lnTo>
                      <a:pt x="70573" y="236423"/>
                    </a:lnTo>
                    <a:lnTo>
                      <a:pt x="141884" y="283781"/>
                    </a:lnTo>
                    <a:lnTo>
                      <a:pt x="304457" y="60998"/>
                    </a:lnTo>
                    <a:lnTo>
                      <a:pt x="212610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3" y="269252"/>
                    </a:lnTo>
                    <a:lnTo>
                      <a:pt x="0" y="325081"/>
                    </a:lnTo>
                    <a:lnTo>
                      <a:pt x="87528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solidFill>
                <a:srgbClr val="FFFF00"/>
              </a:solidFill>
              <a:ln w="96443">
                <a:noFill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95">
                <a:extLst>
                  <a:ext uri="{FF2B5EF4-FFF2-40B4-BE49-F238E27FC236}">
                    <a16:creationId xmlns:a16="http://schemas.microsoft.com/office/drawing/2014/main" id="{0EC9EE56-4EAC-5FDB-2E23-7A47D33DBCE9}"/>
                  </a:ext>
                </a:extLst>
              </p:cNvPr>
              <p:cNvSpPr/>
              <p:nvPr/>
            </p:nvSpPr>
            <p:spPr>
              <a:xfrm>
                <a:off x="7868296" y="8222962"/>
                <a:ext cx="304800" cy="411801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383540">
                    <a:moveTo>
                      <a:pt x="212598" y="0"/>
                    </a:moveTo>
                    <a:lnTo>
                      <a:pt x="70573" y="236410"/>
                    </a:lnTo>
                    <a:lnTo>
                      <a:pt x="141884" y="283768"/>
                    </a:lnTo>
                    <a:lnTo>
                      <a:pt x="304444" y="60998"/>
                    </a:lnTo>
                    <a:lnTo>
                      <a:pt x="212598" y="0"/>
                    </a:lnTo>
                    <a:close/>
                  </a:path>
                  <a:path w="304800" h="383540">
                    <a:moveTo>
                      <a:pt x="124612" y="327380"/>
                    </a:moveTo>
                    <a:lnTo>
                      <a:pt x="37084" y="269240"/>
                    </a:lnTo>
                    <a:lnTo>
                      <a:pt x="0" y="325069"/>
                    </a:lnTo>
                    <a:lnTo>
                      <a:pt x="87541" y="383209"/>
                    </a:lnTo>
                    <a:lnTo>
                      <a:pt x="124612" y="327380"/>
                    </a:lnTo>
                    <a:close/>
                  </a:path>
                </a:pathLst>
              </a:custGeom>
              <a:solidFill>
                <a:srgbClr val="FFFF00"/>
              </a:solidFill>
              <a:ln w="96443">
                <a:noFill/>
              </a:ln>
            </p:spPr>
            <p:txBody>
              <a:bodyPr wrap="square" lIns="0" tIns="0" rIns="0" bIns="0" rtlCol="0"/>
              <a:lstStyle/>
              <a:p>
                <a:endParaRPr dirty="0">
                  <a:solidFill>
                    <a:srgbClr val="FFFF00"/>
                  </a:solidFill>
                </a:endParaRPr>
              </a:p>
            </p:txBody>
          </p:sp>
        </p:grpSp>
      </p:grpSp>
      <p:pic>
        <p:nvPicPr>
          <p:cNvPr id="38" name="顔写真DL用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9746CA45-02C0-6A6F-F5A9-482491B259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4" t="12863" r="41040" b="36083"/>
          <a:stretch/>
        </p:blipFill>
        <p:spPr>
          <a:xfrm>
            <a:off x="6623702" y="9443693"/>
            <a:ext cx="1004400" cy="1004400"/>
          </a:xfrm>
          <a:prstGeom prst="ellipse">
            <a:avLst/>
          </a:prstGeom>
        </p:spPr>
      </p:pic>
      <p:pic>
        <p:nvPicPr>
          <p:cNvPr id="42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74B5CF17-91B8-800F-5B8D-8F927BEC458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7" t="11662" r="20726" b="64797"/>
          <a:stretch/>
        </p:blipFill>
        <p:spPr>
          <a:xfrm>
            <a:off x="6623702" y="11094984"/>
            <a:ext cx="1004400" cy="1004400"/>
          </a:xfrm>
          <a:prstGeom prst="ellipse">
            <a:avLst/>
          </a:prstGeom>
        </p:spPr>
      </p:pic>
      <p:pic>
        <p:nvPicPr>
          <p:cNvPr id="56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FD46C105-4670-6F44-AB99-506DFDC388D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1" t="6538" r="24022" b="31067"/>
          <a:stretch/>
        </p:blipFill>
        <p:spPr>
          <a:xfrm>
            <a:off x="6623702" y="12734306"/>
            <a:ext cx="1000800" cy="1000800"/>
          </a:xfrm>
          <a:prstGeom prst="ellipse">
            <a:avLst/>
          </a:prstGeom>
        </p:spPr>
      </p:pic>
      <p:pic>
        <p:nvPicPr>
          <p:cNvPr id="91" name="顔写真DL用" descr="抽象, シルエット が含まれている画像&#10;&#10;自動的に生成された説明">
            <a:extLst>
              <a:ext uri="{FF2B5EF4-FFF2-40B4-BE49-F238E27FC236}">
                <a16:creationId xmlns:a16="http://schemas.microsoft.com/office/drawing/2014/main" id="{4FEC57EC-3EE2-85FB-195D-70049757A9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3" t="10321" r="37673" b="44487"/>
          <a:stretch/>
        </p:blipFill>
        <p:spPr>
          <a:xfrm>
            <a:off x="2862275" y="9443693"/>
            <a:ext cx="1004400" cy="1004400"/>
          </a:xfrm>
          <a:prstGeom prst="ellipse">
            <a:avLst/>
          </a:prstGeom>
        </p:spPr>
      </p:pic>
      <p:pic>
        <p:nvPicPr>
          <p:cNvPr id="107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0156639A-B228-4DDF-8B2D-ABD46422472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9" t="-701" r="28395" b="19823"/>
          <a:stretch/>
        </p:blipFill>
        <p:spPr>
          <a:xfrm>
            <a:off x="2862275" y="11094984"/>
            <a:ext cx="1004400" cy="1004400"/>
          </a:xfrm>
          <a:prstGeom prst="ellipse">
            <a:avLst/>
          </a:prstGeom>
        </p:spPr>
      </p:pic>
      <p:pic>
        <p:nvPicPr>
          <p:cNvPr id="109" name="顔写真DL用" descr="アイコン&#10;&#10;自動的に生成された説明">
            <a:extLst>
              <a:ext uri="{FF2B5EF4-FFF2-40B4-BE49-F238E27FC236}">
                <a16:creationId xmlns:a16="http://schemas.microsoft.com/office/drawing/2014/main" id="{92830388-D7DC-F371-7169-002DBE6C972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14" t="9337" r="29401" b="57076"/>
          <a:stretch/>
        </p:blipFill>
        <p:spPr>
          <a:xfrm>
            <a:off x="2862275" y="12734306"/>
            <a:ext cx="1004400" cy="1004400"/>
          </a:xfrm>
          <a:prstGeom prst="ellipse">
            <a:avLst/>
          </a:prstGeom>
        </p:spPr>
      </p:pic>
      <p:sp>
        <p:nvSpPr>
          <p:cNvPr id="114" name="CD">
            <a:extLst>
              <a:ext uri="{FF2B5EF4-FFF2-40B4-BE49-F238E27FC236}">
                <a16:creationId xmlns:a16="http://schemas.microsoft.com/office/drawing/2014/main" id="{F3C99936-907B-235F-D146-EC90815DC8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63577" y="7383855"/>
            <a:ext cx="894847" cy="89484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058F0DD-2D49-543E-B324-E166AE12B883}"/>
              </a:ext>
            </a:extLst>
          </p:cNvPr>
          <p:cNvSpPr txBox="1"/>
          <p:nvPr/>
        </p:nvSpPr>
        <p:spPr>
          <a:xfrm>
            <a:off x="199876" y="614985"/>
            <a:ext cx="1159857" cy="6597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5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号</a:t>
            </a:r>
            <a:endParaRPr lang="ja-JP" altLang="en-US" sz="5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E0FFB19-65EB-C003-1FA7-0EA12133B58C}"/>
              </a:ext>
            </a:extLst>
          </p:cNvPr>
          <p:cNvSpPr txBox="1"/>
          <p:nvPr/>
        </p:nvSpPr>
        <p:spPr>
          <a:xfrm>
            <a:off x="199876" y="1243630"/>
            <a:ext cx="1159857" cy="6597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5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外</a:t>
            </a:r>
            <a:endParaRPr lang="ja-JP" altLang="en-US" sz="5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" name="information背景">
            <a:extLst>
              <a:ext uri="{FF2B5EF4-FFF2-40B4-BE49-F238E27FC236}">
                <a16:creationId xmlns:a16="http://schemas.microsoft.com/office/drawing/2014/main" id="{A031676F-72F2-48FC-DD18-98282D9644F3}"/>
              </a:ext>
            </a:extLst>
          </p:cNvPr>
          <p:cNvSpPr/>
          <p:nvPr/>
        </p:nvSpPr>
        <p:spPr>
          <a:xfrm>
            <a:off x="360000" y="360000"/>
            <a:ext cx="864000" cy="14162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94DD8F0-6582-C14C-6594-EE769BBE44A3}"/>
              </a:ext>
            </a:extLst>
          </p:cNvPr>
          <p:cNvSpPr txBox="1"/>
          <p:nvPr/>
        </p:nvSpPr>
        <p:spPr>
          <a:xfrm>
            <a:off x="201600" y="615600"/>
            <a:ext cx="1159857" cy="6597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5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号</a:t>
            </a:r>
            <a:endParaRPr lang="ja-JP" altLang="en-US" sz="5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7CA4D87-D216-64AB-BF53-BC1BA8F55044}"/>
              </a:ext>
            </a:extLst>
          </p:cNvPr>
          <p:cNvSpPr txBox="1"/>
          <p:nvPr/>
        </p:nvSpPr>
        <p:spPr>
          <a:xfrm>
            <a:off x="201600" y="1245600"/>
            <a:ext cx="1159857" cy="6597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185420">
              <a:lnSpc>
                <a:spcPts val="3900"/>
              </a:lnSpc>
            </a:pPr>
            <a:r>
              <a:rPr lang="ja-JP" altLang="en-US" sz="5000" b="1" spc="-1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外</a:t>
            </a:r>
            <a:endParaRPr lang="ja-JP" altLang="en-US" sz="5000" spc="-1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grpSp>
        <p:nvGrpSpPr>
          <p:cNvPr id="33" name="記念ライブ決定">
            <a:extLst>
              <a:ext uri="{FF2B5EF4-FFF2-40B4-BE49-F238E27FC236}">
                <a16:creationId xmlns:a16="http://schemas.microsoft.com/office/drawing/2014/main" id="{4DB6EA53-E6CA-E232-0527-398B6579EEC7}"/>
              </a:ext>
            </a:extLst>
          </p:cNvPr>
          <p:cNvGrpSpPr>
            <a:grpSpLocks/>
          </p:cNvGrpSpPr>
          <p:nvPr/>
        </p:nvGrpSpPr>
        <p:grpSpPr>
          <a:xfrm>
            <a:off x="567006" y="2857718"/>
            <a:ext cx="1259744" cy="6304603"/>
            <a:chOff x="522133" y="2946366"/>
            <a:chExt cx="1397208" cy="6196774"/>
          </a:xfrm>
        </p:grpSpPr>
        <p:sp>
          <p:nvSpPr>
            <p:cNvPr id="35" name="記念ライブ決定_赤">
              <a:extLst>
                <a:ext uri="{FF2B5EF4-FFF2-40B4-BE49-F238E27FC236}">
                  <a16:creationId xmlns:a16="http://schemas.microsoft.com/office/drawing/2014/main" id="{ADB0D068-C82D-193E-2505-9DDB6ECE0522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1877650" y="5346149"/>
              <a:ext cx="6196774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317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39" name="記念ライブ決定_白">
              <a:extLst>
                <a:ext uri="{FF2B5EF4-FFF2-40B4-BE49-F238E27FC236}">
                  <a16:creationId xmlns:a16="http://schemas.microsoft.com/office/drawing/2014/main" id="{2B48EEAA-BEE4-985D-E164-C779974342EF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1875263" y="5343762"/>
              <a:ext cx="6192000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  <p:sp>
          <p:nvSpPr>
            <p:cNvPr id="40" name="記念ライブ決定_青">
              <a:extLst>
                <a:ext uri="{FF2B5EF4-FFF2-40B4-BE49-F238E27FC236}">
                  <a16:creationId xmlns:a16="http://schemas.microsoft.com/office/drawing/2014/main" id="{2048B585-D7B1-1883-1310-318B9B5AD046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-1875263" y="5343762"/>
              <a:ext cx="6192000" cy="1397208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13423" b="1" spc="-1342" dirty="0">
                  <a:ln w="127000">
                    <a:noFill/>
                  </a:ln>
                  <a:solidFill>
                    <a:srgbClr val="186DA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記念ライブ決定</a:t>
              </a:r>
            </a:p>
          </p:txBody>
        </p:sp>
      </p:grpSp>
      <p:grpSp>
        <p:nvGrpSpPr>
          <p:cNvPr id="41" name="ついに">
            <a:extLst>
              <a:ext uri="{FF2B5EF4-FFF2-40B4-BE49-F238E27FC236}">
                <a16:creationId xmlns:a16="http://schemas.microsoft.com/office/drawing/2014/main" id="{358BFF2B-9BAC-A0DF-F766-665E362D9E72}"/>
              </a:ext>
            </a:extLst>
          </p:cNvPr>
          <p:cNvGrpSpPr/>
          <p:nvPr/>
        </p:nvGrpSpPr>
        <p:grpSpPr>
          <a:xfrm>
            <a:off x="562142" y="2066503"/>
            <a:ext cx="1264801" cy="537675"/>
            <a:chOff x="562142" y="2066503"/>
            <a:chExt cx="1264801" cy="537675"/>
          </a:xfrm>
        </p:grpSpPr>
        <p:sp>
          <p:nvSpPr>
            <p:cNvPr id="47" name="ついに黄色">
              <a:extLst>
                <a:ext uri="{FF2B5EF4-FFF2-40B4-BE49-F238E27FC236}">
                  <a16:creationId xmlns:a16="http://schemas.microsoft.com/office/drawing/2014/main" id="{EB88AEA9-B2CF-45DA-498D-F9886E529A53}"/>
                </a:ext>
              </a:extLst>
            </p:cNvPr>
            <p:cNvSpPr txBox="1"/>
            <p:nvPr/>
          </p:nvSpPr>
          <p:spPr>
            <a:xfrm rot="-1200000">
              <a:off x="562142" y="2066503"/>
              <a:ext cx="1264801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n w="254000">
                    <a:solidFill>
                      <a:srgbClr val="FFFF00"/>
                    </a:solidFill>
                  </a:ln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55" name="ついに赤">
              <a:extLst>
                <a:ext uri="{FF2B5EF4-FFF2-40B4-BE49-F238E27FC236}">
                  <a16:creationId xmlns:a16="http://schemas.microsoft.com/office/drawing/2014/main" id="{C6B783A3-7B37-666D-F41B-53A102358F41}"/>
                </a:ext>
              </a:extLst>
            </p:cNvPr>
            <p:cNvSpPr txBox="1"/>
            <p:nvPr/>
          </p:nvSpPr>
          <p:spPr>
            <a:xfrm rot="-1200000">
              <a:off x="562142" y="2072457"/>
              <a:ext cx="1264801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  <p:sp>
          <p:nvSpPr>
            <p:cNvPr id="79" name="ついに白">
              <a:extLst>
                <a:ext uri="{FF2B5EF4-FFF2-40B4-BE49-F238E27FC236}">
                  <a16:creationId xmlns:a16="http://schemas.microsoft.com/office/drawing/2014/main" id="{1668EADC-D258-7C7F-71A2-C0C31F460495}"/>
                </a:ext>
              </a:extLst>
            </p:cNvPr>
            <p:cNvSpPr txBox="1"/>
            <p:nvPr/>
          </p:nvSpPr>
          <p:spPr>
            <a:xfrm rot="-1200000">
              <a:off x="562287" y="2080958"/>
              <a:ext cx="1260000" cy="52322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2800" b="1" dirty="0">
                  <a:ln w="88900">
                    <a:noFill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ついに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911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992</Words>
  <Application>Microsoft Office PowerPoint</Application>
  <PresentationFormat>ユーザー設定</PresentationFormat>
  <Paragraphs>112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A-OTF ゴシックMB101 Pr6 R</vt:lpstr>
      <vt:lpstr>メイリオ</vt:lpstr>
      <vt:lpstr>游ゴシック</vt:lpstr>
      <vt:lpstr>游ゴシック Medium</vt:lpstr>
      <vt:lpstr>游ゴシック体 Pr6N B</vt:lpstr>
      <vt:lpstr>游明朝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浅井すみえ</dc:creator>
  <cp:lastModifiedBy>白木雅人</cp:lastModifiedBy>
  <cp:revision>44</cp:revision>
  <dcterms:created xsi:type="dcterms:W3CDTF">2025-01-07T02:51:33Z</dcterms:created>
  <dcterms:modified xsi:type="dcterms:W3CDTF">2025-05-16T01:09:42Z</dcterms:modified>
</cp:coreProperties>
</file>