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2" r:id="rId2"/>
    <p:sldId id="265" r:id="rId3"/>
  </p:sldIdLst>
  <p:sldSz cx="14617700" cy="19621500"/>
  <p:notesSz cx="14617700" cy="196215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916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2" d="100"/>
          <a:sy n="22" d="100"/>
        </p:scale>
        <p:origin x="1314" y="42"/>
      </p:cViewPr>
      <p:guideLst>
        <p:guide orient="horz" pos="2916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334125" cy="984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8280400" y="0"/>
            <a:ext cx="6334125" cy="9842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A794C0-2334-482F-87AD-F64534E16257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841875" y="2452688"/>
            <a:ext cx="4933950" cy="6623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462088" y="9442450"/>
            <a:ext cx="11693525" cy="77263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8637250"/>
            <a:ext cx="6334125" cy="984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8280400" y="18637250"/>
            <a:ext cx="6334125" cy="984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3765EC-546B-4142-BCD5-6B45202640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1385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12" Type="http://schemas.openxmlformats.org/officeDocument/2006/relationships/image" Target="../media/image11.png"/><Relationship Id="rId2" Type="http://schemas.openxmlformats.org/officeDocument/2006/relationships/image" Target="../media/image1.jpg"/><Relationship Id="rId16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Relationship Id="rId14" Type="http://schemas.openxmlformats.org/officeDocument/2006/relationships/image" Target="../media/image1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6327" y="6082665"/>
            <a:ext cx="12425045" cy="41205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100" b="1" i="0">
                <a:solidFill>
                  <a:srgbClr val="231F20"/>
                </a:solidFill>
                <a:latin typeface="Franklin Gothic Heavy"/>
                <a:cs typeface="Franklin Gothic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2655" y="10988040"/>
            <a:ext cx="10232390" cy="49053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993" y="1816087"/>
            <a:ext cx="6321933" cy="4936055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82464" y="1813280"/>
            <a:ext cx="3786619" cy="4900129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676451" y="1813293"/>
            <a:ext cx="6321933" cy="4574794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595337" y="1813293"/>
            <a:ext cx="2718663" cy="4886960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09993" y="9996296"/>
            <a:ext cx="3284004" cy="2081606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966209" y="9985299"/>
            <a:ext cx="3284004" cy="2081606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328281" y="9985299"/>
            <a:ext cx="3284004" cy="2081580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0714380" y="9996296"/>
            <a:ext cx="3284004" cy="2081593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609993" y="6692874"/>
            <a:ext cx="2123998" cy="1439989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609993" y="8316074"/>
            <a:ext cx="2123998" cy="1439989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152276" y="6025633"/>
            <a:ext cx="4310545" cy="889523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1874386" y="6692874"/>
            <a:ext cx="2123998" cy="1440002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1874386" y="8316074"/>
            <a:ext cx="2123998" cy="1440002"/>
          </a:xfrm>
          <a:prstGeom prst="rect">
            <a:avLst/>
          </a:prstGeom>
        </p:spPr>
      </p:pic>
      <p:sp>
        <p:nvSpPr>
          <p:cNvPr id="29" name="bg object 29"/>
          <p:cNvSpPr/>
          <p:nvPr/>
        </p:nvSpPr>
        <p:spPr>
          <a:xfrm>
            <a:off x="852501" y="2006572"/>
            <a:ext cx="1333500" cy="1206500"/>
          </a:xfrm>
          <a:custGeom>
            <a:avLst/>
            <a:gdLst/>
            <a:ahLst/>
            <a:cxnLst/>
            <a:rect l="l" t="t" r="r" b="b"/>
            <a:pathLst>
              <a:path w="1333500" h="1206500">
                <a:moveTo>
                  <a:pt x="1237576" y="0"/>
                </a:moveTo>
                <a:lnTo>
                  <a:pt x="95923" y="0"/>
                </a:lnTo>
                <a:lnTo>
                  <a:pt x="58678" y="7569"/>
                </a:lnTo>
                <a:lnTo>
                  <a:pt x="28178" y="28179"/>
                </a:lnTo>
                <a:lnTo>
                  <a:pt x="7569" y="58684"/>
                </a:lnTo>
                <a:lnTo>
                  <a:pt x="0" y="95935"/>
                </a:lnTo>
                <a:lnTo>
                  <a:pt x="0" y="1110576"/>
                </a:lnTo>
                <a:lnTo>
                  <a:pt x="7569" y="1147821"/>
                </a:lnTo>
                <a:lnTo>
                  <a:pt x="28178" y="1178321"/>
                </a:lnTo>
                <a:lnTo>
                  <a:pt x="58678" y="1198930"/>
                </a:lnTo>
                <a:lnTo>
                  <a:pt x="95923" y="1206500"/>
                </a:lnTo>
                <a:lnTo>
                  <a:pt x="1237576" y="1206500"/>
                </a:lnTo>
                <a:lnTo>
                  <a:pt x="1274821" y="1198930"/>
                </a:lnTo>
                <a:lnTo>
                  <a:pt x="1305321" y="1178321"/>
                </a:lnTo>
                <a:lnTo>
                  <a:pt x="1325930" y="1147821"/>
                </a:lnTo>
                <a:lnTo>
                  <a:pt x="1333500" y="1110576"/>
                </a:lnTo>
                <a:lnTo>
                  <a:pt x="1333500" y="95935"/>
                </a:lnTo>
                <a:lnTo>
                  <a:pt x="1325930" y="58684"/>
                </a:lnTo>
                <a:lnTo>
                  <a:pt x="1305321" y="28179"/>
                </a:lnTo>
                <a:lnTo>
                  <a:pt x="1274821" y="7569"/>
                </a:lnTo>
                <a:lnTo>
                  <a:pt x="1237576" y="0"/>
                </a:lnTo>
                <a:close/>
              </a:path>
            </a:pathLst>
          </a:custGeom>
          <a:solidFill>
            <a:srgbClr val="FFFFFF">
              <a:alpha val="6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g object 30"/>
          <p:cNvSpPr/>
          <p:nvPr/>
        </p:nvSpPr>
        <p:spPr>
          <a:xfrm>
            <a:off x="825287" y="830152"/>
            <a:ext cx="1496060" cy="531495"/>
          </a:xfrm>
          <a:custGeom>
            <a:avLst/>
            <a:gdLst/>
            <a:ahLst/>
            <a:cxnLst/>
            <a:rect l="l" t="t" r="r" b="b"/>
            <a:pathLst>
              <a:path w="1496060" h="531494">
                <a:moveTo>
                  <a:pt x="895460" y="0"/>
                </a:moveTo>
                <a:lnTo>
                  <a:pt x="853143" y="2672"/>
                </a:lnTo>
                <a:lnTo>
                  <a:pt x="812890" y="15149"/>
                </a:lnTo>
                <a:lnTo>
                  <a:pt x="777061" y="36537"/>
                </a:lnTo>
                <a:lnTo>
                  <a:pt x="748016" y="65945"/>
                </a:lnTo>
                <a:lnTo>
                  <a:pt x="718975" y="36537"/>
                </a:lnTo>
                <a:lnTo>
                  <a:pt x="683147" y="15149"/>
                </a:lnTo>
                <a:lnTo>
                  <a:pt x="642893" y="2672"/>
                </a:lnTo>
                <a:lnTo>
                  <a:pt x="600575" y="0"/>
                </a:lnTo>
                <a:lnTo>
                  <a:pt x="558552" y="8021"/>
                </a:lnTo>
                <a:lnTo>
                  <a:pt x="519187" y="27630"/>
                </a:lnTo>
                <a:lnTo>
                  <a:pt x="486536" y="54110"/>
                </a:lnTo>
                <a:lnTo>
                  <a:pt x="462338" y="80594"/>
                </a:lnTo>
                <a:lnTo>
                  <a:pt x="422244" y="132967"/>
                </a:lnTo>
                <a:lnTo>
                  <a:pt x="397818" y="158548"/>
                </a:lnTo>
                <a:lnTo>
                  <a:pt x="364788" y="183524"/>
                </a:lnTo>
                <a:lnTo>
                  <a:pt x="318888" y="207741"/>
                </a:lnTo>
                <a:lnTo>
                  <a:pt x="255853" y="231045"/>
                </a:lnTo>
                <a:lnTo>
                  <a:pt x="224495" y="237394"/>
                </a:lnTo>
                <a:lnTo>
                  <a:pt x="192564" y="236729"/>
                </a:lnTo>
                <a:lnTo>
                  <a:pt x="134122" y="210229"/>
                </a:lnTo>
                <a:lnTo>
                  <a:pt x="94813" y="143283"/>
                </a:lnTo>
                <a:lnTo>
                  <a:pt x="86798" y="92061"/>
                </a:lnTo>
                <a:lnTo>
                  <a:pt x="88924" y="27630"/>
                </a:lnTo>
                <a:lnTo>
                  <a:pt x="69715" y="56245"/>
                </a:lnTo>
                <a:lnTo>
                  <a:pt x="48045" y="97302"/>
                </a:lnTo>
                <a:lnTo>
                  <a:pt x="27088" y="146999"/>
                </a:lnTo>
                <a:lnTo>
                  <a:pt x="10015" y="201537"/>
                </a:lnTo>
                <a:lnTo>
                  <a:pt x="0" y="257117"/>
                </a:lnTo>
                <a:lnTo>
                  <a:pt x="213" y="309939"/>
                </a:lnTo>
                <a:lnTo>
                  <a:pt x="13829" y="356204"/>
                </a:lnTo>
                <a:lnTo>
                  <a:pt x="37465" y="394416"/>
                </a:lnTo>
                <a:lnTo>
                  <a:pt x="66371" y="427668"/>
                </a:lnTo>
                <a:lnTo>
                  <a:pt x="100047" y="455910"/>
                </a:lnTo>
                <a:lnTo>
                  <a:pt x="137993" y="479096"/>
                </a:lnTo>
                <a:lnTo>
                  <a:pt x="179707" y="497179"/>
                </a:lnTo>
                <a:lnTo>
                  <a:pt x="224689" y="510109"/>
                </a:lnTo>
                <a:lnTo>
                  <a:pt x="272439" y="517840"/>
                </a:lnTo>
                <a:lnTo>
                  <a:pt x="322455" y="520324"/>
                </a:lnTo>
                <a:lnTo>
                  <a:pt x="374238" y="517512"/>
                </a:lnTo>
                <a:lnTo>
                  <a:pt x="427287" y="509359"/>
                </a:lnTo>
                <a:lnTo>
                  <a:pt x="481100" y="495815"/>
                </a:lnTo>
                <a:lnTo>
                  <a:pt x="537445" y="478361"/>
                </a:lnTo>
                <a:lnTo>
                  <a:pt x="587299" y="461071"/>
                </a:lnTo>
                <a:lnTo>
                  <a:pt x="630912" y="442698"/>
                </a:lnTo>
                <a:lnTo>
                  <a:pt x="668538" y="421997"/>
                </a:lnTo>
                <a:lnTo>
                  <a:pt x="700429" y="397723"/>
                </a:lnTo>
                <a:lnTo>
                  <a:pt x="726838" y="368629"/>
                </a:lnTo>
                <a:lnTo>
                  <a:pt x="748016" y="333471"/>
                </a:lnTo>
                <a:lnTo>
                  <a:pt x="773335" y="375330"/>
                </a:lnTo>
                <a:lnTo>
                  <a:pt x="805116" y="411212"/>
                </a:lnTo>
                <a:lnTo>
                  <a:pt x="842358" y="441680"/>
                </a:lnTo>
                <a:lnTo>
                  <a:pt x="884062" y="467295"/>
                </a:lnTo>
                <a:lnTo>
                  <a:pt x="929229" y="488620"/>
                </a:lnTo>
                <a:lnTo>
                  <a:pt x="976857" y="506216"/>
                </a:lnTo>
                <a:lnTo>
                  <a:pt x="1026632" y="519661"/>
                </a:lnTo>
                <a:lnTo>
                  <a:pt x="1077234" y="527854"/>
                </a:lnTo>
                <a:lnTo>
                  <a:pt x="1127996" y="530958"/>
                </a:lnTo>
                <a:lnTo>
                  <a:pt x="1178253" y="529131"/>
                </a:lnTo>
                <a:lnTo>
                  <a:pt x="1227339" y="522533"/>
                </a:lnTo>
                <a:lnTo>
                  <a:pt x="1274588" y="511325"/>
                </a:lnTo>
                <a:lnTo>
                  <a:pt x="1319334" y="495666"/>
                </a:lnTo>
                <a:lnTo>
                  <a:pt x="1360910" y="475716"/>
                </a:lnTo>
                <a:lnTo>
                  <a:pt x="1398651" y="451635"/>
                </a:lnTo>
                <a:lnTo>
                  <a:pt x="1431891" y="423582"/>
                </a:lnTo>
                <a:lnTo>
                  <a:pt x="1459964" y="391719"/>
                </a:lnTo>
                <a:lnTo>
                  <a:pt x="1482203" y="356204"/>
                </a:lnTo>
                <a:lnTo>
                  <a:pt x="1495815" y="309944"/>
                </a:lnTo>
                <a:lnTo>
                  <a:pt x="1496027" y="257125"/>
                </a:lnTo>
                <a:lnTo>
                  <a:pt x="1486012" y="201546"/>
                </a:lnTo>
                <a:lnTo>
                  <a:pt x="1468940" y="147008"/>
                </a:lnTo>
                <a:lnTo>
                  <a:pt x="1447985" y="97309"/>
                </a:lnTo>
                <a:lnTo>
                  <a:pt x="1426317" y="56250"/>
                </a:lnTo>
                <a:lnTo>
                  <a:pt x="1407108" y="27630"/>
                </a:lnTo>
                <a:lnTo>
                  <a:pt x="1409237" y="92061"/>
                </a:lnTo>
                <a:lnTo>
                  <a:pt x="1401224" y="143282"/>
                </a:lnTo>
                <a:lnTo>
                  <a:pt x="1384855" y="182327"/>
                </a:lnTo>
                <a:lnTo>
                  <a:pt x="1334191" y="228015"/>
                </a:lnTo>
                <a:lnTo>
                  <a:pt x="1271537" y="237385"/>
                </a:lnTo>
                <a:lnTo>
                  <a:pt x="1240179" y="231033"/>
                </a:lnTo>
                <a:lnTo>
                  <a:pt x="1177144" y="207732"/>
                </a:lnTo>
                <a:lnTo>
                  <a:pt x="1131242" y="183519"/>
                </a:lnTo>
                <a:lnTo>
                  <a:pt x="1098210" y="158545"/>
                </a:lnTo>
                <a:lnTo>
                  <a:pt x="1033689" y="80594"/>
                </a:lnTo>
                <a:lnTo>
                  <a:pt x="1009493" y="54110"/>
                </a:lnTo>
                <a:lnTo>
                  <a:pt x="976845" y="27630"/>
                </a:lnTo>
                <a:lnTo>
                  <a:pt x="937481" y="8021"/>
                </a:lnTo>
                <a:lnTo>
                  <a:pt x="895460" y="0"/>
                </a:lnTo>
                <a:close/>
              </a:path>
            </a:pathLst>
          </a:custGeom>
          <a:solidFill>
            <a:srgbClr val="808285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1" name="bg object 31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0215387" y="7006960"/>
            <a:ext cx="144437" cy="125437"/>
          </a:xfrm>
          <a:prstGeom prst="rect">
            <a:avLst/>
          </a:prstGeom>
        </p:spPr>
      </p:pic>
      <p:sp>
        <p:nvSpPr>
          <p:cNvPr id="32" name="bg object 32"/>
          <p:cNvSpPr/>
          <p:nvPr/>
        </p:nvSpPr>
        <p:spPr>
          <a:xfrm>
            <a:off x="10378999" y="7033538"/>
            <a:ext cx="1127760" cy="62865"/>
          </a:xfrm>
          <a:custGeom>
            <a:avLst/>
            <a:gdLst/>
            <a:ahLst/>
            <a:cxnLst/>
            <a:rect l="l" t="t" r="r" b="b"/>
            <a:pathLst>
              <a:path w="1127759" h="62865">
                <a:moveTo>
                  <a:pt x="1127734" y="31419"/>
                </a:moveTo>
                <a:lnTo>
                  <a:pt x="1115352" y="25273"/>
                </a:lnTo>
                <a:lnTo>
                  <a:pt x="1105928" y="18681"/>
                </a:lnTo>
                <a:lnTo>
                  <a:pt x="1098245" y="10604"/>
                </a:lnTo>
                <a:lnTo>
                  <a:pt x="1091069" y="0"/>
                </a:lnTo>
                <a:lnTo>
                  <a:pt x="1083906" y="10604"/>
                </a:lnTo>
                <a:lnTo>
                  <a:pt x="1076223" y="18681"/>
                </a:lnTo>
                <a:lnTo>
                  <a:pt x="1066800" y="25273"/>
                </a:lnTo>
                <a:lnTo>
                  <a:pt x="1065961" y="25692"/>
                </a:lnTo>
                <a:lnTo>
                  <a:pt x="1060932" y="21374"/>
                </a:lnTo>
                <a:lnTo>
                  <a:pt x="1047978" y="21374"/>
                </a:lnTo>
                <a:lnTo>
                  <a:pt x="1042733" y="25869"/>
                </a:lnTo>
                <a:lnTo>
                  <a:pt x="1042733" y="31496"/>
                </a:lnTo>
                <a:lnTo>
                  <a:pt x="763003" y="32448"/>
                </a:lnTo>
                <a:lnTo>
                  <a:pt x="571373" y="32219"/>
                </a:lnTo>
                <a:lnTo>
                  <a:pt x="393890" y="30289"/>
                </a:lnTo>
                <a:lnTo>
                  <a:pt x="145376" y="26149"/>
                </a:lnTo>
                <a:lnTo>
                  <a:pt x="86563" y="25755"/>
                </a:lnTo>
                <a:lnTo>
                  <a:pt x="57442" y="26352"/>
                </a:lnTo>
                <a:lnTo>
                  <a:pt x="56984" y="24384"/>
                </a:lnTo>
                <a:lnTo>
                  <a:pt x="50622" y="16306"/>
                </a:lnTo>
                <a:lnTo>
                  <a:pt x="41198" y="10858"/>
                </a:lnTo>
                <a:lnTo>
                  <a:pt x="29654" y="8864"/>
                </a:lnTo>
                <a:lnTo>
                  <a:pt x="18110" y="10858"/>
                </a:lnTo>
                <a:lnTo>
                  <a:pt x="8686" y="16306"/>
                </a:lnTo>
                <a:lnTo>
                  <a:pt x="2324" y="24384"/>
                </a:lnTo>
                <a:lnTo>
                  <a:pt x="0" y="34277"/>
                </a:lnTo>
                <a:lnTo>
                  <a:pt x="2324" y="44157"/>
                </a:lnTo>
                <a:lnTo>
                  <a:pt x="8686" y="52235"/>
                </a:lnTo>
                <a:lnTo>
                  <a:pt x="18110" y="57683"/>
                </a:lnTo>
                <a:lnTo>
                  <a:pt x="29654" y="59690"/>
                </a:lnTo>
                <a:lnTo>
                  <a:pt x="41198" y="57683"/>
                </a:lnTo>
                <a:lnTo>
                  <a:pt x="50622" y="52235"/>
                </a:lnTo>
                <a:lnTo>
                  <a:pt x="56984" y="44157"/>
                </a:lnTo>
                <a:lnTo>
                  <a:pt x="58140" y="39243"/>
                </a:lnTo>
                <a:lnTo>
                  <a:pt x="59588" y="39344"/>
                </a:lnTo>
                <a:lnTo>
                  <a:pt x="110490" y="41287"/>
                </a:lnTo>
                <a:lnTo>
                  <a:pt x="177533" y="42291"/>
                </a:lnTo>
                <a:lnTo>
                  <a:pt x="336042" y="42811"/>
                </a:lnTo>
                <a:lnTo>
                  <a:pt x="483565" y="42608"/>
                </a:lnTo>
                <a:lnTo>
                  <a:pt x="618413" y="41846"/>
                </a:lnTo>
                <a:lnTo>
                  <a:pt x="793203" y="39916"/>
                </a:lnTo>
                <a:lnTo>
                  <a:pt x="929894" y="37465"/>
                </a:lnTo>
                <a:lnTo>
                  <a:pt x="1022743" y="34925"/>
                </a:lnTo>
                <a:lnTo>
                  <a:pt x="1042733" y="34061"/>
                </a:lnTo>
                <a:lnTo>
                  <a:pt x="1042733" y="34277"/>
                </a:lnTo>
                <a:lnTo>
                  <a:pt x="1042733" y="36969"/>
                </a:lnTo>
                <a:lnTo>
                  <a:pt x="1047978" y="41465"/>
                </a:lnTo>
                <a:lnTo>
                  <a:pt x="1060932" y="41465"/>
                </a:lnTo>
                <a:lnTo>
                  <a:pt x="1065961" y="37160"/>
                </a:lnTo>
                <a:lnTo>
                  <a:pt x="1066800" y="37566"/>
                </a:lnTo>
                <a:lnTo>
                  <a:pt x="1076223" y="44157"/>
                </a:lnTo>
                <a:lnTo>
                  <a:pt x="1083906" y="52235"/>
                </a:lnTo>
                <a:lnTo>
                  <a:pt x="1091069" y="62839"/>
                </a:lnTo>
                <a:lnTo>
                  <a:pt x="1098245" y="52235"/>
                </a:lnTo>
                <a:lnTo>
                  <a:pt x="1105928" y="44157"/>
                </a:lnTo>
                <a:lnTo>
                  <a:pt x="1115352" y="37566"/>
                </a:lnTo>
                <a:lnTo>
                  <a:pt x="1127734" y="31419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g object 33"/>
          <p:cNvSpPr/>
          <p:nvPr/>
        </p:nvSpPr>
        <p:spPr>
          <a:xfrm>
            <a:off x="9054910" y="7033538"/>
            <a:ext cx="1127760" cy="62865"/>
          </a:xfrm>
          <a:custGeom>
            <a:avLst/>
            <a:gdLst/>
            <a:ahLst/>
            <a:cxnLst/>
            <a:rect l="l" t="t" r="r" b="b"/>
            <a:pathLst>
              <a:path w="1127759" h="62865">
                <a:moveTo>
                  <a:pt x="1127734" y="34277"/>
                </a:moveTo>
                <a:lnTo>
                  <a:pt x="1125397" y="24384"/>
                </a:lnTo>
                <a:lnTo>
                  <a:pt x="1119047" y="16306"/>
                </a:lnTo>
                <a:lnTo>
                  <a:pt x="1109624" y="10858"/>
                </a:lnTo>
                <a:lnTo>
                  <a:pt x="1098080" y="8864"/>
                </a:lnTo>
                <a:lnTo>
                  <a:pt x="1086535" y="10858"/>
                </a:lnTo>
                <a:lnTo>
                  <a:pt x="1077099" y="16306"/>
                </a:lnTo>
                <a:lnTo>
                  <a:pt x="1070749" y="24384"/>
                </a:lnTo>
                <a:lnTo>
                  <a:pt x="1070127" y="26987"/>
                </a:lnTo>
                <a:lnTo>
                  <a:pt x="1068146" y="26835"/>
                </a:lnTo>
                <a:lnTo>
                  <a:pt x="1017231" y="24892"/>
                </a:lnTo>
                <a:lnTo>
                  <a:pt x="950188" y="23888"/>
                </a:lnTo>
                <a:lnTo>
                  <a:pt x="791692" y="23368"/>
                </a:lnTo>
                <a:lnTo>
                  <a:pt x="644156" y="23571"/>
                </a:lnTo>
                <a:lnTo>
                  <a:pt x="509308" y="24333"/>
                </a:lnTo>
                <a:lnTo>
                  <a:pt x="334530" y="26263"/>
                </a:lnTo>
                <a:lnTo>
                  <a:pt x="197840" y="28727"/>
                </a:lnTo>
                <a:lnTo>
                  <a:pt x="104990" y="31254"/>
                </a:lnTo>
                <a:lnTo>
                  <a:pt x="85001" y="32131"/>
                </a:lnTo>
                <a:lnTo>
                  <a:pt x="85001" y="31902"/>
                </a:lnTo>
                <a:lnTo>
                  <a:pt x="85001" y="25869"/>
                </a:lnTo>
                <a:lnTo>
                  <a:pt x="79756" y="21374"/>
                </a:lnTo>
                <a:lnTo>
                  <a:pt x="66802" y="21374"/>
                </a:lnTo>
                <a:lnTo>
                  <a:pt x="61760" y="25692"/>
                </a:lnTo>
                <a:lnTo>
                  <a:pt x="60934" y="25273"/>
                </a:lnTo>
                <a:lnTo>
                  <a:pt x="51511" y="18681"/>
                </a:lnTo>
                <a:lnTo>
                  <a:pt x="43827" y="10604"/>
                </a:lnTo>
                <a:lnTo>
                  <a:pt x="36664" y="0"/>
                </a:lnTo>
                <a:lnTo>
                  <a:pt x="29489" y="10604"/>
                </a:lnTo>
                <a:lnTo>
                  <a:pt x="21793" y="18681"/>
                </a:lnTo>
                <a:lnTo>
                  <a:pt x="12369" y="25273"/>
                </a:lnTo>
                <a:lnTo>
                  <a:pt x="0" y="31419"/>
                </a:lnTo>
                <a:lnTo>
                  <a:pt x="12369" y="37566"/>
                </a:lnTo>
                <a:lnTo>
                  <a:pt x="21793" y="44157"/>
                </a:lnTo>
                <a:lnTo>
                  <a:pt x="29489" y="52235"/>
                </a:lnTo>
                <a:lnTo>
                  <a:pt x="36664" y="62839"/>
                </a:lnTo>
                <a:lnTo>
                  <a:pt x="43827" y="52235"/>
                </a:lnTo>
                <a:lnTo>
                  <a:pt x="51511" y="44157"/>
                </a:lnTo>
                <a:lnTo>
                  <a:pt x="60934" y="37566"/>
                </a:lnTo>
                <a:lnTo>
                  <a:pt x="61760" y="37160"/>
                </a:lnTo>
                <a:lnTo>
                  <a:pt x="66802" y="41465"/>
                </a:lnTo>
                <a:lnTo>
                  <a:pt x="79756" y="41465"/>
                </a:lnTo>
                <a:lnTo>
                  <a:pt x="85001" y="36969"/>
                </a:lnTo>
                <a:lnTo>
                  <a:pt x="85001" y="34696"/>
                </a:lnTo>
                <a:lnTo>
                  <a:pt x="364731" y="33743"/>
                </a:lnTo>
                <a:lnTo>
                  <a:pt x="556361" y="33959"/>
                </a:lnTo>
                <a:lnTo>
                  <a:pt x="733831" y="35890"/>
                </a:lnTo>
                <a:lnTo>
                  <a:pt x="982345" y="40030"/>
                </a:lnTo>
                <a:lnTo>
                  <a:pt x="1041171" y="40424"/>
                </a:lnTo>
                <a:lnTo>
                  <a:pt x="1069733" y="39852"/>
                </a:lnTo>
                <a:lnTo>
                  <a:pt x="1070749" y="44157"/>
                </a:lnTo>
                <a:lnTo>
                  <a:pt x="1077099" y="52235"/>
                </a:lnTo>
                <a:lnTo>
                  <a:pt x="1086535" y="57683"/>
                </a:lnTo>
                <a:lnTo>
                  <a:pt x="1098080" y="59690"/>
                </a:lnTo>
                <a:lnTo>
                  <a:pt x="1109624" y="57683"/>
                </a:lnTo>
                <a:lnTo>
                  <a:pt x="1119047" y="52235"/>
                </a:lnTo>
                <a:lnTo>
                  <a:pt x="1125397" y="44157"/>
                </a:lnTo>
                <a:lnTo>
                  <a:pt x="1127734" y="3427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4" name="bg object 34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4284487" y="7006960"/>
            <a:ext cx="144437" cy="125437"/>
          </a:xfrm>
          <a:prstGeom prst="rect">
            <a:avLst/>
          </a:prstGeom>
        </p:spPr>
      </p:pic>
      <p:sp>
        <p:nvSpPr>
          <p:cNvPr id="35" name="bg object 35"/>
          <p:cNvSpPr/>
          <p:nvPr/>
        </p:nvSpPr>
        <p:spPr>
          <a:xfrm>
            <a:off x="4448099" y="7033538"/>
            <a:ext cx="1127760" cy="62865"/>
          </a:xfrm>
          <a:custGeom>
            <a:avLst/>
            <a:gdLst/>
            <a:ahLst/>
            <a:cxnLst/>
            <a:rect l="l" t="t" r="r" b="b"/>
            <a:pathLst>
              <a:path w="1127760" h="62865">
                <a:moveTo>
                  <a:pt x="1127734" y="31419"/>
                </a:moveTo>
                <a:lnTo>
                  <a:pt x="1115352" y="25273"/>
                </a:lnTo>
                <a:lnTo>
                  <a:pt x="1105928" y="18681"/>
                </a:lnTo>
                <a:lnTo>
                  <a:pt x="1098245" y="10604"/>
                </a:lnTo>
                <a:lnTo>
                  <a:pt x="1091069" y="0"/>
                </a:lnTo>
                <a:lnTo>
                  <a:pt x="1083906" y="10604"/>
                </a:lnTo>
                <a:lnTo>
                  <a:pt x="1076223" y="18681"/>
                </a:lnTo>
                <a:lnTo>
                  <a:pt x="1066800" y="25273"/>
                </a:lnTo>
                <a:lnTo>
                  <a:pt x="1065961" y="25692"/>
                </a:lnTo>
                <a:lnTo>
                  <a:pt x="1060932" y="21374"/>
                </a:lnTo>
                <a:lnTo>
                  <a:pt x="1047978" y="21374"/>
                </a:lnTo>
                <a:lnTo>
                  <a:pt x="1042733" y="25869"/>
                </a:lnTo>
                <a:lnTo>
                  <a:pt x="1042733" y="31496"/>
                </a:lnTo>
                <a:lnTo>
                  <a:pt x="763003" y="32448"/>
                </a:lnTo>
                <a:lnTo>
                  <a:pt x="571373" y="32219"/>
                </a:lnTo>
                <a:lnTo>
                  <a:pt x="393890" y="30289"/>
                </a:lnTo>
                <a:lnTo>
                  <a:pt x="145376" y="26149"/>
                </a:lnTo>
                <a:lnTo>
                  <a:pt x="86563" y="25755"/>
                </a:lnTo>
                <a:lnTo>
                  <a:pt x="57442" y="26352"/>
                </a:lnTo>
                <a:lnTo>
                  <a:pt x="56984" y="24384"/>
                </a:lnTo>
                <a:lnTo>
                  <a:pt x="50622" y="16306"/>
                </a:lnTo>
                <a:lnTo>
                  <a:pt x="41198" y="10858"/>
                </a:lnTo>
                <a:lnTo>
                  <a:pt x="29654" y="8864"/>
                </a:lnTo>
                <a:lnTo>
                  <a:pt x="18110" y="10858"/>
                </a:lnTo>
                <a:lnTo>
                  <a:pt x="8686" y="16306"/>
                </a:lnTo>
                <a:lnTo>
                  <a:pt x="2324" y="24384"/>
                </a:lnTo>
                <a:lnTo>
                  <a:pt x="0" y="34277"/>
                </a:lnTo>
                <a:lnTo>
                  <a:pt x="2324" y="44157"/>
                </a:lnTo>
                <a:lnTo>
                  <a:pt x="8686" y="52235"/>
                </a:lnTo>
                <a:lnTo>
                  <a:pt x="18110" y="57683"/>
                </a:lnTo>
                <a:lnTo>
                  <a:pt x="29654" y="59690"/>
                </a:lnTo>
                <a:lnTo>
                  <a:pt x="41198" y="57683"/>
                </a:lnTo>
                <a:lnTo>
                  <a:pt x="50622" y="52235"/>
                </a:lnTo>
                <a:lnTo>
                  <a:pt x="56984" y="44157"/>
                </a:lnTo>
                <a:lnTo>
                  <a:pt x="58140" y="39243"/>
                </a:lnTo>
                <a:lnTo>
                  <a:pt x="59588" y="39344"/>
                </a:lnTo>
                <a:lnTo>
                  <a:pt x="110490" y="41287"/>
                </a:lnTo>
                <a:lnTo>
                  <a:pt x="177533" y="42291"/>
                </a:lnTo>
                <a:lnTo>
                  <a:pt x="336042" y="42811"/>
                </a:lnTo>
                <a:lnTo>
                  <a:pt x="483565" y="42608"/>
                </a:lnTo>
                <a:lnTo>
                  <a:pt x="618413" y="41846"/>
                </a:lnTo>
                <a:lnTo>
                  <a:pt x="793203" y="39916"/>
                </a:lnTo>
                <a:lnTo>
                  <a:pt x="929894" y="37465"/>
                </a:lnTo>
                <a:lnTo>
                  <a:pt x="1022743" y="34925"/>
                </a:lnTo>
                <a:lnTo>
                  <a:pt x="1042733" y="34061"/>
                </a:lnTo>
                <a:lnTo>
                  <a:pt x="1042733" y="34277"/>
                </a:lnTo>
                <a:lnTo>
                  <a:pt x="1042733" y="36969"/>
                </a:lnTo>
                <a:lnTo>
                  <a:pt x="1047978" y="41465"/>
                </a:lnTo>
                <a:lnTo>
                  <a:pt x="1060932" y="41465"/>
                </a:lnTo>
                <a:lnTo>
                  <a:pt x="1065961" y="37160"/>
                </a:lnTo>
                <a:lnTo>
                  <a:pt x="1066800" y="37566"/>
                </a:lnTo>
                <a:lnTo>
                  <a:pt x="1076223" y="44157"/>
                </a:lnTo>
                <a:lnTo>
                  <a:pt x="1083906" y="52235"/>
                </a:lnTo>
                <a:lnTo>
                  <a:pt x="1091069" y="62839"/>
                </a:lnTo>
                <a:lnTo>
                  <a:pt x="1098245" y="52235"/>
                </a:lnTo>
                <a:lnTo>
                  <a:pt x="1105928" y="44157"/>
                </a:lnTo>
                <a:lnTo>
                  <a:pt x="1115352" y="37566"/>
                </a:lnTo>
                <a:lnTo>
                  <a:pt x="1127734" y="31419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g object 36"/>
          <p:cNvSpPr/>
          <p:nvPr/>
        </p:nvSpPr>
        <p:spPr>
          <a:xfrm>
            <a:off x="3124009" y="7033538"/>
            <a:ext cx="1127760" cy="62865"/>
          </a:xfrm>
          <a:custGeom>
            <a:avLst/>
            <a:gdLst/>
            <a:ahLst/>
            <a:cxnLst/>
            <a:rect l="l" t="t" r="r" b="b"/>
            <a:pathLst>
              <a:path w="1127760" h="62865">
                <a:moveTo>
                  <a:pt x="1127734" y="34277"/>
                </a:moveTo>
                <a:lnTo>
                  <a:pt x="1125397" y="24384"/>
                </a:lnTo>
                <a:lnTo>
                  <a:pt x="1119047" y="16306"/>
                </a:lnTo>
                <a:lnTo>
                  <a:pt x="1109624" y="10858"/>
                </a:lnTo>
                <a:lnTo>
                  <a:pt x="1098080" y="8864"/>
                </a:lnTo>
                <a:lnTo>
                  <a:pt x="1086535" y="10858"/>
                </a:lnTo>
                <a:lnTo>
                  <a:pt x="1077099" y="16306"/>
                </a:lnTo>
                <a:lnTo>
                  <a:pt x="1070749" y="24384"/>
                </a:lnTo>
                <a:lnTo>
                  <a:pt x="1070127" y="26987"/>
                </a:lnTo>
                <a:lnTo>
                  <a:pt x="1068146" y="26835"/>
                </a:lnTo>
                <a:lnTo>
                  <a:pt x="1017231" y="24892"/>
                </a:lnTo>
                <a:lnTo>
                  <a:pt x="950188" y="23888"/>
                </a:lnTo>
                <a:lnTo>
                  <a:pt x="791692" y="23368"/>
                </a:lnTo>
                <a:lnTo>
                  <a:pt x="644156" y="23571"/>
                </a:lnTo>
                <a:lnTo>
                  <a:pt x="509308" y="24333"/>
                </a:lnTo>
                <a:lnTo>
                  <a:pt x="334530" y="26263"/>
                </a:lnTo>
                <a:lnTo>
                  <a:pt x="197840" y="28727"/>
                </a:lnTo>
                <a:lnTo>
                  <a:pt x="104990" y="31254"/>
                </a:lnTo>
                <a:lnTo>
                  <a:pt x="85001" y="32131"/>
                </a:lnTo>
                <a:lnTo>
                  <a:pt x="85001" y="31902"/>
                </a:lnTo>
                <a:lnTo>
                  <a:pt x="85001" y="25869"/>
                </a:lnTo>
                <a:lnTo>
                  <a:pt x="79756" y="21374"/>
                </a:lnTo>
                <a:lnTo>
                  <a:pt x="66802" y="21374"/>
                </a:lnTo>
                <a:lnTo>
                  <a:pt x="61760" y="25692"/>
                </a:lnTo>
                <a:lnTo>
                  <a:pt x="60934" y="25273"/>
                </a:lnTo>
                <a:lnTo>
                  <a:pt x="51511" y="18681"/>
                </a:lnTo>
                <a:lnTo>
                  <a:pt x="43827" y="10604"/>
                </a:lnTo>
                <a:lnTo>
                  <a:pt x="36664" y="0"/>
                </a:lnTo>
                <a:lnTo>
                  <a:pt x="29489" y="10604"/>
                </a:lnTo>
                <a:lnTo>
                  <a:pt x="21793" y="18681"/>
                </a:lnTo>
                <a:lnTo>
                  <a:pt x="12369" y="25273"/>
                </a:lnTo>
                <a:lnTo>
                  <a:pt x="0" y="31419"/>
                </a:lnTo>
                <a:lnTo>
                  <a:pt x="12369" y="37566"/>
                </a:lnTo>
                <a:lnTo>
                  <a:pt x="21793" y="44157"/>
                </a:lnTo>
                <a:lnTo>
                  <a:pt x="29489" y="52235"/>
                </a:lnTo>
                <a:lnTo>
                  <a:pt x="36664" y="62839"/>
                </a:lnTo>
                <a:lnTo>
                  <a:pt x="43827" y="52235"/>
                </a:lnTo>
                <a:lnTo>
                  <a:pt x="51511" y="44157"/>
                </a:lnTo>
                <a:lnTo>
                  <a:pt x="60934" y="37566"/>
                </a:lnTo>
                <a:lnTo>
                  <a:pt x="61760" y="37160"/>
                </a:lnTo>
                <a:lnTo>
                  <a:pt x="66802" y="41465"/>
                </a:lnTo>
                <a:lnTo>
                  <a:pt x="79756" y="41465"/>
                </a:lnTo>
                <a:lnTo>
                  <a:pt x="85001" y="36969"/>
                </a:lnTo>
                <a:lnTo>
                  <a:pt x="85001" y="34696"/>
                </a:lnTo>
                <a:lnTo>
                  <a:pt x="364731" y="33743"/>
                </a:lnTo>
                <a:lnTo>
                  <a:pt x="556361" y="33959"/>
                </a:lnTo>
                <a:lnTo>
                  <a:pt x="733831" y="35890"/>
                </a:lnTo>
                <a:lnTo>
                  <a:pt x="982345" y="40030"/>
                </a:lnTo>
                <a:lnTo>
                  <a:pt x="1041171" y="40424"/>
                </a:lnTo>
                <a:lnTo>
                  <a:pt x="1069733" y="39852"/>
                </a:lnTo>
                <a:lnTo>
                  <a:pt x="1070749" y="44157"/>
                </a:lnTo>
                <a:lnTo>
                  <a:pt x="1077099" y="52235"/>
                </a:lnTo>
                <a:lnTo>
                  <a:pt x="1086535" y="57683"/>
                </a:lnTo>
                <a:lnTo>
                  <a:pt x="1098080" y="59690"/>
                </a:lnTo>
                <a:lnTo>
                  <a:pt x="1109624" y="57683"/>
                </a:lnTo>
                <a:lnTo>
                  <a:pt x="1119047" y="52235"/>
                </a:lnTo>
                <a:lnTo>
                  <a:pt x="1125397" y="44157"/>
                </a:lnTo>
                <a:lnTo>
                  <a:pt x="1127734" y="3427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0100" b="1" i="0">
                <a:solidFill>
                  <a:srgbClr val="231F20"/>
                </a:solidFill>
                <a:latin typeface="Franklin Gothic Heavy"/>
                <a:cs typeface="Franklin Gothic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0100" b="1" i="0">
                <a:solidFill>
                  <a:srgbClr val="231F20"/>
                </a:solidFill>
                <a:latin typeface="Franklin Gothic Heavy"/>
                <a:cs typeface="Franklin Gothic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0885" y="4512945"/>
            <a:ext cx="6358699" cy="129501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28115" y="4512945"/>
            <a:ext cx="6358699" cy="129501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0100" b="1" i="0">
                <a:solidFill>
                  <a:srgbClr val="231F20"/>
                </a:solidFill>
                <a:latin typeface="Franklin Gothic Heavy"/>
                <a:cs typeface="Franklin Gothic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4509490" y="465797"/>
            <a:ext cx="1099185" cy="824865"/>
          </a:xfrm>
          <a:custGeom>
            <a:avLst/>
            <a:gdLst/>
            <a:ahLst/>
            <a:cxnLst/>
            <a:rect l="l" t="t" r="r" b="b"/>
            <a:pathLst>
              <a:path w="1099185" h="824865">
                <a:moveTo>
                  <a:pt x="700151" y="12039"/>
                </a:moveTo>
                <a:lnTo>
                  <a:pt x="682561" y="0"/>
                </a:lnTo>
                <a:lnTo>
                  <a:pt x="670788" y="15798"/>
                </a:lnTo>
                <a:lnTo>
                  <a:pt x="660044" y="28435"/>
                </a:lnTo>
                <a:lnTo>
                  <a:pt x="621525" y="51358"/>
                </a:lnTo>
                <a:lnTo>
                  <a:pt x="594169" y="53721"/>
                </a:lnTo>
                <a:lnTo>
                  <a:pt x="566229" y="52451"/>
                </a:lnTo>
                <a:lnTo>
                  <a:pt x="528688" y="48641"/>
                </a:lnTo>
                <a:lnTo>
                  <a:pt x="481545" y="42265"/>
                </a:lnTo>
                <a:lnTo>
                  <a:pt x="472325" y="40830"/>
                </a:lnTo>
                <a:lnTo>
                  <a:pt x="472325" y="131978"/>
                </a:lnTo>
                <a:lnTo>
                  <a:pt x="472325" y="609854"/>
                </a:lnTo>
                <a:lnTo>
                  <a:pt x="452589" y="612190"/>
                </a:lnTo>
                <a:lnTo>
                  <a:pt x="452412" y="612190"/>
                </a:lnTo>
                <a:lnTo>
                  <a:pt x="437032" y="613689"/>
                </a:lnTo>
                <a:lnTo>
                  <a:pt x="423113" y="614641"/>
                </a:lnTo>
                <a:lnTo>
                  <a:pt x="411695" y="614959"/>
                </a:lnTo>
                <a:lnTo>
                  <a:pt x="392277" y="614273"/>
                </a:lnTo>
                <a:lnTo>
                  <a:pt x="352234" y="608723"/>
                </a:lnTo>
                <a:lnTo>
                  <a:pt x="303834" y="594283"/>
                </a:lnTo>
                <a:lnTo>
                  <a:pt x="268668" y="578459"/>
                </a:lnTo>
                <a:lnTo>
                  <a:pt x="283591" y="566331"/>
                </a:lnTo>
                <a:lnTo>
                  <a:pt x="304292" y="549529"/>
                </a:lnTo>
                <a:lnTo>
                  <a:pt x="333438" y="524751"/>
                </a:lnTo>
                <a:lnTo>
                  <a:pt x="372313" y="487680"/>
                </a:lnTo>
                <a:lnTo>
                  <a:pt x="392303" y="449008"/>
                </a:lnTo>
                <a:lnTo>
                  <a:pt x="393471" y="436499"/>
                </a:lnTo>
                <a:lnTo>
                  <a:pt x="393547" y="435762"/>
                </a:lnTo>
                <a:lnTo>
                  <a:pt x="394284" y="418096"/>
                </a:lnTo>
                <a:lnTo>
                  <a:pt x="394423" y="405599"/>
                </a:lnTo>
                <a:lnTo>
                  <a:pt x="394538" y="119011"/>
                </a:lnTo>
                <a:lnTo>
                  <a:pt x="412064" y="122440"/>
                </a:lnTo>
                <a:lnTo>
                  <a:pt x="430872" y="125730"/>
                </a:lnTo>
                <a:lnTo>
                  <a:pt x="450951" y="128917"/>
                </a:lnTo>
                <a:lnTo>
                  <a:pt x="472325" y="131978"/>
                </a:lnTo>
                <a:lnTo>
                  <a:pt x="472325" y="40830"/>
                </a:lnTo>
                <a:lnTo>
                  <a:pt x="367906" y="24434"/>
                </a:lnTo>
                <a:lnTo>
                  <a:pt x="320332" y="18072"/>
                </a:lnTo>
                <a:lnTo>
                  <a:pt x="298678" y="15913"/>
                </a:lnTo>
                <a:lnTo>
                  <a:pt x="298678" y="102806"/>
                </a:lnTo>
                <a:lnTo>
                  <a:pt x="298589" y="452882"/>
                </a:lnTo>
                <a:lnTo>
                  <a:pt x="298500" y="457809"/>
                </a:lnTo>
                <a:lnTo>
                  <a:pt x="298437" y="461441"/>
                </a:lnTo>
                <a:lnTo>
                  <a:pt x="298348" y="465696"/>
                </a:lnTo>
                <a:lnTo>
                  <a:pt x="298234" y="471881"/>
                </a:lnTo>
                <a:lnTo>
                  <a:pt x="298208" y="473519"/>
                </a:lnTo>
                <a:lnTo>
                  <a:pt x="296849" y="493229"/>
                </a:lnTo>
                <a:lnTo>
                  <a:pt x="285902" y="529958"/>
                </a:lnTo>
                <a:lnTo>
                  <a:pt x="250063" y="566331"/>
                </a:lnTo>
                <a:lnTo>
                  <a:pt x="211709" y="531647"/>
                </a:lnTo>
                <a:lnTo>
                  <a:pt x="181952" y="493229"/>
                </a:lnTo>
                <a:lnTo>
                  <a:pt x="160578" y="450811"/>
                </a:lnTo>
                <a:lnTo>
                  <a:pt x="147802" y="404672"/>
                </a:lnTo>
                <a:lnTo>
                  <a:pt x="143548" y="354711"/>
                </a:lnTo>
                <a:lnTo>
                  <a:pt x="145999" y="317004"/>
                </a:lnTo>
                <a:lnTo>
                  <a:pt x="165684" y="243154"/>
                </a:lnTo>
                <a:lnTo>
                  <a:pt x="182905" y="206997"/>
                </a:lnTo>
                <a:lnTo>
                  <a:pt x="220294" y="153746"/>
                </a:lnTo>
                <a:lnTo>
                  <a:pt x="274142" y="100495"/>
                </a:lnTo>
                <a:lnTo>
                  <a:pt x="298678" y="102806"/>
                </a:lnTo>
                <a:lnTo>
                  <a:pt x="298678" y="15913"/>
                </a:lnTo>
                <a:lnTo>
                  <a:pt x="282067" y="14249"/>
                </a:lnTo>
                <a:lnTo>
                  <a:pt x="253123" y="12966"/>
                </a:lnTo>
                <a:lnTo>
                  <a:pt x="219138" y="14643"/>
                </a:lnTo>
                <a:lnTo>
                  <a:pt x="156895" y="27940"/>
                </a:lnTo>
                <a:lnTo>
                  <a:pt x="102666" y="54254"/>
                </a:lnTo>
                <a:lnTo>
                  <a:pt x="58712" y="91833"/>
                </a:lnTo>
                <a:lnTo>
                  <a:pt x="28803" y="134823"/>
                </a:lnTo>
                <a:lnTo>
                  <a:pt x="8445" y="185940"/>
                </a:lnTo>
                <a:lnTo>
                  <a:pt x="0" y="216941"/>
                </a:lnTo>
                <a:lnTo>
                  <a:pt x="17830" y="227368"/>
                </a:lnTo>
                <a:lnTo>
                  <a:pt x="26250" y="203263"/>
                </a:lnTo>
                <a:lnTo>
                  <a:pt x="35407" y="182346"/>
                </a:lnTo>
                <a:lnTo>
                  <a:pt x="55867" y="150037"/>
                </a:lnTo>
                <a:lnTo>
                  <a:pt x="98463" y="117005"/>
                </a:lnTo>
                <a:lnTo>
                  <a:pt x="136144" y="101930"/>
                </a:lnTo>
                <a:lnTo>
                  <a:pt x="192862" y="95173"/>
                </a:lnTo>
                <a:lnTo>
                  <a:pt x="246583" y="98082"/>
                </a:lnTo>
                <a:lnTo>
                  <a:pt x="219519" y="117805"/>
                </a:lnTo>
                <a:lnTo>
                  <a:pt x="195707" y="136639"/>
                </a:lnTo>
                <a:lnTo>
                  <a:pt x="157784" y="171716"/>
                </a:lnTo>
                <a:lnTo>
                  <a:pt x="114300" y="226263"/>
                </a:lnTo>
                <a:lnTo>
                  <a:pt x="82854" y="283337"/>
                </a:lnTo>
                <a:lnTo>
                  <a:pt x="63779" y="343077"/>
                </a:lnTo>
                <a:lnTo>
                  <a:pt x="57467" y="404672"/>
                </a:lnTo>
                <a:lnTo>
                  <a:pt x="57429" y="405599"/>
                </a:lnTo>
                <a:lnTo>
                  <a:pt x="58851" y="435762"/>
                </a:lnTo>
                <a:lnTo>
                  <a:pt x="58877" y="436499"/>
                </a:lnTo>
                <a:lnTo>
                  <a:pt x="70573" y="493229"/>
                </a:lnTo>
                <a:lnTo>
                  <a:pt x="93319" y="543153"/>
                </a:lnTo>
                <a:lnTo>
                  <a:pt x="123304" y="585774"/>
                </a:lnTo>
                <a:lnTo>
                  <a:pt x="159512" y="620915"/>
                </a:lnTo>
                <a:lnTo>
                  <a:pt x="199809" y="648233"/>
                </a:lnTo>
                <a:lnTo>
                  <a:pt x="260007" y="673544"/>
                </a:lnTo>
                <a:lnTo>
                  <a:pt x="300062" y="683958"/>
                </a:lnTo>
                <a:lnTo>
                  <a:pt x="341503" y="690206"/>
                </a:lnTo>
                <a:lnTo>
                  <a:pt x="384340" y="692289"/>
                </a:lnTo>
                <a:lnTo>
                  <a:pt x="427697" y="690079"/>
                </a:lnTo>
                <a:lnTo>
                  <a:pt x="468388" y="683450"/>
                </a:lnTo>
                <a:lnTo>
                  <a:pt x="506412" y="672388"/>
                </a:lnTo>
                <a:lnTo>
                  <a:pt x="541782" y="656894"/>
                </a:lnTo>
                <a:lnTo>
                  <a:pt x="603592" y="615213"/>
                </a:lnTo>
                <a:lnTo>
                  <a:pt x="603846" y="614959"/>
                </a:lnTo>
                <a:lnTo>
                  <a:pt x="615213" y="603872"/>
                </a:lnTo>
                <a:lnTo>
                  <a:pt x="652919" y="560908"/>
                </a:lnTo>
                <a:lnTo>
                  <a:pt x="678154" y="517309"/>
                </a:lnTo>
                <a:lnTo>
                  <a:pt x="700151" y="461441"/>
                </a:lnTo>
                <a:lnTo>
                  <a:pt x="682332" y="452882"/>
                </a:lnTo>
                <a:lnTo>
                  <a:pt x="664184" y="482447"/>
                </a:lnTo>
                <a:lnTo>
                  <a:pt x="645287" y="508342"/>
                </a:lnTo>
                <a:lnTo>
                  <a:pt x="605282" y="549135"/>
                </a:lnTo>
                <a:lnTo>
                  <a:pt x="556590" y="579551"/>
                </a:lnTo>
                <a:lnTo>
                  <a:pt x="493623" y="603834"/>
                </a:lnTo>
                <a:lnTo>
                  <a:pt x="493623" y="136144"/>
                </a:lnTo>
                <a:lnTo>
                  <a:pt x="509219" y="137363"/>
                </a:lnTo>
                <a:lnTo>
                  <a:pt x="523595" y="138239"/>
                </a:lnTo>
                <a:lnTo>
                  <a:pt x="536765" y="138760"/>
                </a:lnTo>
                <a:lnTo>
                  <a:pt x="548728" y="138925"/>
                </a:lnTo>
                <a:lnTo>
                  <a:pt x="569404" y="137985"/>
                </a:lnTo>
                <a:lnTo>
                  <a:pt x="582079" y="136144"/>
                </a:lnTo>
                <a:lnTo>
                  <a:pt x="588835" y="135166"/>
                </a:lnTo>
                <a:lnTo>
                  <a:pt x="607021" y="130467"/>
                </a:lnTo>
                <a:lnTo>
                  <a:pt x="623976" y="123875"/>
                </a:lnTo>
                <a:lnTo>
                  <a:pt x="633069" y="119011"/>
                </a:lnTo>
                <a:lnTo>
                  <a:pt x="639305" y="115684"/>
                </a:lnTo>
                <a:lnTo>
                  <a:pt x="652678" y="106108"/>
                </a:lnTo>
                <a:lnTo>
                  <a:pt x="658545" y="100495"/>
                </a:lnTo>
                <a:lnTo>
                  <a:pt x="664083" y="95186"/>
                </a:lnTo>
                <a:lnTo>
                  <a:pt x="664273" y="94932"/>
                </a:lnTo>
                <a:lnTo>
                  <a:pt x="673531" y="82892"/>
                </a:lnTo>
                <a:lnTo>
                  <a:pt x="681520" y="68745"/>
                </a:lnTo>
                <a:lnTo>
                  <a:pt x="687984" y="53721"/>
                </a:lnTo>
                <a:lnTo>
                  <a:pt x="688530" y="52451"/>
                </a:lnTo>
                <a:lnTo>
                  <a:pt x="688632" y="52222"/>
                </a:lnTo>
                <a:lnTo>
                  <a:pt x="694829" y="33337"/>
                </a:lnTo>
                <a:lnTo>
                  <a:pt x="700151" y="12039"/>
                </a:lnTo>
                <a:close/>
              </a:path>
              <a:path w="1099185" h="824865">
                <a:moveTo>
                  <a:pt x="1098842" y="349732"/>
                </a:moveTo>
                <a:lnTo>
                  <a:pt x="1095387" y="293141"/>
                </a:lnTo>
                <a:lnTo>
                  <a:pt x="1084999" y="255905"/>
                </a:lnTo>
                <a:lnTo>
                  <a:pt x="1046302" y="213360"/>
                </a:lnTo>
                <a:lnTo>
                  <a:pt x="1025448" y="198666"/>
                </a:lnTo>
                <a:lnTo>
                  <a:pt x="882129" y="312585"/>
                </a:lnTo>
                <a:lnTo>
                  <a:pt x="882129" y="161620"/>
                </a:lnTo>
                <a:lnTo>
                  <a:pt x="885164" y="116357"/>
                </a:lnTo>
                <a:lnTo>
                  <a:pt x="901649" y="73355"/>
                </a:lnTo>
                <a:lnTo>
                  <a:pt x="939546" y="39839"/>
                </a:lnTo>
                <a:lnTo>
                  <a:pt x="934923" y="28727"/>
                </a:lnTo>
                <a:lnTo>
                  <a:pt x="888555" y="40093"/>
                </a:lnTo>
                <a:lnTo>
                  <a:pt x="848512" y="61950"/>
                </a:lnTo>
                <a:lnTo>
                  <a:pt x="820775" y="85217"/>
                </a:lnTo>
                <a:lnTo>
                  <a:pt x="809358" y="75361"/>
                </a:lnTo>
                <a:lnTo>
                  <a:pt x="774001" y="51168"/>
                </a:lnTo>
                <a:lnTo>
                  <a:pt x="742746" y="39839"/>
                </a:lnTo>
                <a:lnTo>
                  <a:pt x="737654" y="51422"/>
                </a:lnTo>
                <a:lnTo>
                  <a:pt x="751344" y="60236"/>
                </a:lnTo>
                <a:lnTo>
                  <a:pt x="762558" y="69570"/>
                </a:lnTo>
                <a:lnTo>
                  <a:pt x="781989" y="102717"/>
                </a:lnTo>
                <a:lnTo>
                  <a:pt x="787044" y="142036"/>
                </a:lnTo>
                <a:lnTo>
                  <a:pt x="787666" y="168465"/>
                </a:lnTo>
                <a:lnTo>
                  <a:pt x="787666" y="589495"/>
                </a:lnTo>
                <a:lnTo>
                  <a:pt x="751078" y="625843"/>
                </a:lnTo>
                <a:lnTo>
                  <a:pt x="833742" y="692302"/>
                </a:lnTo>
                <a:lnTo>
                  <a:pt x="915009" y="625843"/>
                </a:lnTo>
                <a:lnTo>
                  <a:pt x="882129" y="592734"/>
                </a:lnTo>
                <a:lnTo>
                  <a:pt x="882129" y="334937"/>
                </a:lnTo>
                <a:lnTo>
                  <a:pt x="961263" y="270840"/>
                </a:lnTo>
                <a:lnTo>
                  <a:pt x="973239" y="279196"/>
                </a:lnTo>
                <a:lnTo>
                  <a:pt x="983170" y="287629"/>
                </a:lnTo>
                <a:lnTo>
                  <a:pt x="1001839" y="322135"/>
                </a:lnTo>
                <a:lnTo>
                  <a:pt x="1003452" y="349567"/>
                </a:lnTo>
                <a:lnTo>
                  <a:pt x="1003452" y="543623"/>
                </a:lnTo>
                <a:lnTo>
                  <a:pt x="1002969" y="592010"/>
                </a:lnTo>
                <a:lnTo>
                  <a:pt x="1001483" y="630224"/>
                </a:lnTo>
                <a:lnTo>
                  <a:pt x="995578" y="676071"/>
                </a:lnTo>
                <a:lnTo>
                  <a:pt x="966063" y="724687"/>
                </a:lnTo>
                <a:lnTo>
                  <a:pt x="929487" y="755421"/>
                </a:lnTo>
                <a:lnTo>
                  <a:pt x="867892" y="788771"/>
                </a:lnTo>
                <a:lnTo>
                  <a:pt x="827024" y="806665"/>
                </a:lnTo>
                <a:lnTo>
                  <a:pt x="833513" y="824268"/>
                </a:lnTo>
                <a:lnTo>
                  <a:pt x="885520" y="804138"/>
                </a:lnTo>
                <a:lnTo>
                  <a:pt x="932726" y="782205"/>
                </a:lnTo>
                <a:lnTo>
                  <a:pt x="975118" y="758494"/>
                </a:lnTo>
                <a:lnTo>
                  <a:pt x="1012710" y="732980"/>
                </a:lnTo>
                <a:lnTo>
                  <a:pt x="1057986" y="691730"/>
                </a:lnTo>
                <a:lnTo>
                  <a:pt x="1086345" y="647712"/>
                </a:lnTo>
                <a:lnTo>
                  <a:pt x="1098067" y="587756"/>
                </a:lnTo>
                <a:lnTo>
                  <a:pt x="1098842" y="559663"/>
                </a:lnTo>
                <a:lnTo>
                  <a:pt x="1098842" y="349732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5690312" y="664455"/>
            <a:ext cx="327025" cy="494030"/>
          </a:xfrm>
          <a:custGeom>
            <a:avLst/>
            <a:gdLst/>
            <a:ahLst/>
            <a:cxnLst/>
            <a:rect l="l" t="t" r="r" b="b"/>
            <a:pathLst>
              <a:path w="327025" h="494030">
                <a:moveTo>
                  <a:pt x="196329" y="0"/>
                </a:moveTo>
                <a:lnTo>
                  <a:pt x="112549" y="42374"/>
                </a:lnTo>
                <a:lnTo>
                  <a:pt x="66205" y="62747"/>
                </a:lnTo>
                <a:lnTo>
                  <a:pt x="26390" y="77800"/>
                </a:lnTo>
                <a:lnTo>
                  <a:pt x="26390" y="342671"/>
                </a:lnTo>
                <a:lnTo>
                  <a:pt x="23395" y="392895"/>
                </a:lnTo>
                <a:lnTo>
                  <a:pt x="0" y="424637"/>
                </a:lnTo>
                <a:lnTo>
                  <a:pt x="0" y="436206"/>
                </a:lnTo>
                <a:lnTo>
                  <a:pt x="48453" y="447552"/>
                </a:lnTo>
                <a:lnTo>
                  <a:pt x="100245" y="464630"/>
                </a:lnTo>
                <a:lnTo>
                  <a:pt x="138041" y="482224"/>
                </a:lnTo>
                <a:lnTo>
                  <a:pt x="159981" y="493623"/>
                </a:lnTo>
                <a:lnTo>
                  <a:pt x="258739" y="424637"/>
                </a:lnTo>
                <a:lnTo>
                  <a:pt x="226898" y="424637"/>
                </a:lnTo>
                <a:lnTo>
                  <a:pt x="119468" y="382028"/>
                </a:lnTo>
                <a:lnTo>
                  <a:pt x="119468" y="297751"/>
                </a:lnTo>
                <a:lnTo>
                  <a:pt x="163678" y="266763"/>
                </a:lnTo>
                <a:lnTo>
                  <a:pt x="119468" y="266763"/>
                </a:lnTo>
                <a:lnTo>
                  <a:pt x="119468" y="56489"/>
                </a:lnTo>
                <a:lnTo>
                  <a:pt x="125945" y="53251"/>
                </a:lnTo>
                <a:lnTo>
                  <a:pt x="241971" y="53251"/>
                </a:lnTo>
                <a:lnTo>
                  <a:pt x="196329" y="0"/>
                </a:lnTo>
                <a:close/>
              </a:path>
              <a:path w="327025" h="494030">
                <a:moveTo>
                  <a:pt x="299592" y="375081"/>
                </a:moveTo>
                <a:lnTo>
                  <a:pt x="226898" y="424637"/>
                </a:lnTo>
                <a:lnTo>
                  <a:pt x="258739" y="424637"/>
                </a:lnTo>
                <a:lnTo>
                  <a:pt x="309791" y="388975"/>
                </a:lnTo>
                <a:lnTo>
                  <a:pt x="299592" y="375081"/>
                </a:lnTo>
                <a:close/>
              </a:path>
              <a:path w="327025" h="494030">
                <a:moveTo>
                  <a:pt x="241971" y="53251"/>
                </a:moveTo>
                <a:lnTo>
                  <a:pt x="125945" y="53251"/>
                </a:lnTo>
                <a:lnTo>
                  <a:pt x="241439" y="181267"/>
                </a:lnTo>
                <a:lnTo>
                  <a:pt x="119468" y="266763"/>
                </a:lnTo>
                <a:lnTo>
                  <a:pt x="163678" y="266763"/>
                </a:lnTo>
                <a:lnTo>
                  <a:pt x="326910" y="152349"/>
                </a:lnTo>
                <a:lnTo>
                  <a:pt x="241971" y="53251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6303863" y="457045"/>
            <a:ext cx="887730" cy="701040"/>
          </a:xfrm>
          <a:custGeom>
            <a:avLst/>
            <a:gdLst/>
            <a:ahLst/>
            <a:cxnLst/>
            <a:rect l="l" t="t" r="r" b="b"/>
            <a:pathLst>
              <a:path w="887729" h="701040">
                <a:moveTo>
                  <a:pt x="267226" y="382269"/>
                </a:moveTo>
                <a:lnTo>
                  <a:pt x="85217" y="382269"/>
                </a:lnTo>
                <a:lnTo>
                  <a:pt x="100959" y="384809"/>
                </a:lnTo>
                <a:lnTo>
                  <a:pt x="115952" y="389889"/>
                </a:lnTo>
                <a:lnTo>
                  <a:pt x="155172" y="426719"/>
                </a:lnTo>
                <a:lnTo>
                  <a:pt x="168298" y="463549"/>
                </a:lnTo>
                <a:lnTo>
                  <a:pt x="169938" y="485139"/>
                </a:lnTo>
                <a:lnTo>
                  <a:pt x="165337" y="527049"/>
                </a:lnTo>
                <a:lnTo>
                  <a:pt x="151534" y="576579"/>
                </a:lnTo>
                <a:lnTo>
                  <a:pt x="128528" y="631189"/>
                </a:lnTo>
                <a:lnTo>
                  <a:pt x="96316" y="690879"/>
                </a:lnTo>
                <a:lnTo>
                  <a:pt x="109982" y="701039"/>
                </a:lnTo>
                <a:lnTo>
                  <a:pt x="151358" y="679449"/>
                </a:lnTo>
                <a:lnTo>
                  <a:pt x="217690" y="657859"/>
                </a:lnTo>
                <a:lnTo>
                  <a:pt x="252133" y="655319"/>
                </a:lnTo>
                <a:lnTo>
                  <a:pt x="480018" y="655319"/>
                </a:lnTo>
                <a:lnTo>
                  <a:pt x="510984" y="652779"/>
                </a:lnTo>
                <a:lnTo>
                  <a:pt x="140881" y="652779"/>
                </a:lnTo>
                <a:lnTo>
                  <a:pt x="158109" y="628649"/>
                </a:lnTo>
                <a:lnTo>
                  <a:pt x="173597" y="604519"/>
                </a:lnTo>
                <a:lnTo>
                  <a:pt x="199351" y="561339"/>
                </a:lnTo>
                <a:lnTo>
                  <a:pt x="221270" y="516889"/>
                </a:lnTo>
                <a:lnTo>
                  <a:pt x="242493" y="467359"/>
                </a:lnTo>
                <a:lnTo>
                  <a:pt x="257786" y="461009"/>
                </a:lnTo>
                <a:lnTo>
                  <a:pt x="272613" y="454659"/>
                </a:lnTo>
                <a:lnTo>
                  <a:pt x="286976" y="449579"/>
                </a:lnTo>
                <a:lnTo>
                  <a:pt x="300875" y="444499"/>
                </a:lnTo>
                <a:lnTo>
                  <a:pt x="327288" y="439419"/>
                </a:lnTo>
                <a:lnTo>
                  <a:pt x="339801" y="438149"/>
                </a:lnTo>
                <a:lnTo>
                  <a:pt x="252730" y="438149"/>
                </a:lnTo>
                <a:lnTo>
                  <a:pt x="263107" y="401319"/>
                </a:lnTo>
                <a:lnTo>
                  <a:pt x="267226" y="382269"/>
                </a:lnTo>
                <a:close/>
              </a:path>
              <a:path w="887729" h="701040">
                <a:moveTo>
                  <a:pt x="480018" y="655319"/>
                </a:moveTo>
                <a:lnTo>
                  <a:pt x="252133" y="655319"/>
                </a:lnTo>
                <a:lnTo>
                  <a:pt x="269554" y="656589"/>
                </a:lnTo>
                <a:lnTo>
                  <a:pt x="285702" y="659129"/>
                </a:lnTo>
                <a:lnTo>
                  <a:pt x="324053" y="673099"/>
                </a:lnTo>
                <a:lnTo>
                  <a:pt x="344656" y="690879"/>
                </a:lnTo>
                <a:lnTo>
                  <a:pt x="355396" y="701039"/>
                </a:lnTo>
                <a:lnTo>
                  <a:pt x="383022" y="688339"/>
                </a:lnTo>
                <a:lnTo>
                  <a:pt x="428980" y="669289"/>
                </a:lnTo>
                <a:lnTo>
                  <a:pt x="447319" y="662939"/>
                </a:lnTo>
                <a:lnTo>
                  <a:pt x="480018" y="655319"/>
                </a:lnTo>
                <a:close/>
              </a:path>
              <a:path w="887729" h="701040">
                <a:moveTo>
                  <a:pt x="359486" y="588009"/>
                </a:moveTo>
                <a:lnTo>
                  <a:pt x="348627" y="588009"/>
                </a:lnTo>
                <a:lnTo>
                  <a:pt x="326422" y="589279"/>
                </a:lnTo>
                <a:lnTo>
                  <a:pt x="280974" y="595629"/>
                </a:lnTo>
                <a:lnTo>
                  <a:pt x="232865" y="610869"/>
                </a:lnTo>
                <a:lnTo>
                  <a:pt x="174443" y="636269"/>
                </a:lnTo>
                <a:lnTo>
                  <a:pt x="140881" y="652779"/>
                </a:lnTo>
                <a:lnTo>
                  <a:pt x="510984" y="652779"/>
                </a:lnTo>
                <a:lnTo>
                  <a:pt x="533852" y="655319"/>
                </a:lnTo>
                <a:lnTo>
                  <a:pt x="570183" y="670559"/>
                </a:lnTo>
                <a:lnTo>
                  <a:pt x="604532" y="701039"/>
                </a:lnTo>
                <a:lnTo>
                  <a:pt x="647779" y="661669"/>
                </a:lnTo>
                <a:lnTo>
                  <a:pt x="660748" y="648969"/>
                </a:lnTo>
                <a:lnTo>
                  <a:pt x="389089" y="648969"/>
                </a:lnTo>
                <a:lnTo>
                  <a:pt x="418474" y="618489"/>
                </a:lnTo>
                <a:lnTo>
                  <a:pt x="442959" y="591819"/>
                </a:lnTo>
                <a:lnTo>
                  <a:pt x="397306" y="591819"/>
                </a:lnTo>
                <a:lnTo>
                  <a:pt x="371219" y="589279"/>
                </a:lnTo>
                <a:lnTo>
                  <a:pt x="359486" y="588009"/>
                </a:lnTo>
                <a:close/>
              </a:path>
              <a:path w="887729" h="701040">
                <a:moveTo>
                  <a:pt x="615709" y="581659"/>
                </a:moveTo>
                <a:lnTo>
                  <a:pt x="577645" y="581659"/>
                </a:lnTo>
                <a:lnTo>
                  <a:pt x="532787" y="589279"/>
                </a:lnTo>
                <a:lnTo>
                  <a:pt x="509320" y="595629"/>
                </a:lnTo>
                <a:lnTo>
                  <a:pt x="483946" y="604519"/>
                </a:lnTo>
                <a:lnTo>
                  <a:pt x="423829" y="631189"/>
                </a:lnTo>
                <a:lnTo>
                  <a:pt x="389089" y="648969"/>
                </a:lnTo>
                <a:lnTo>
                  <a:pt x="660748" y="648969"/>
                </a:lnTo>
                <a:lnTo>
                  <a:pt x="686688" y="623569"/>
                </a:lnTo>
                <a:lnTo>
                  <a:pt x="713577" y="596899"/>
                </a:lnTo>
                <a:lnTo>
                  <a:pt x="671639" y="596899"/>
                </a:lnTo>
                <a:lnTo>
                  <a:pt x="652013" y="590549"/>
                </a:lnTo>
                <a:lnTo>
                  <a:pt x="633369" y="585469"/>
                </a:lnTo>
                <a:lnTo>
                  <a:pt x="615709" y="581659"/>
                </a:lnTo>
                <a:close/>
              </a:path>
              <a:path w="887729" h="701040">
                <a:moveTo>
                  <a:pt x="724671" y="436879"/>
                </a:moveTo>
                <a:lnTo>
                  <a:pt x="633044" y="436879"/>
                </a:lnTo>
                <a:lnTo>
                  <a:pt x="663284" y="439419"/>
                </a:lnTo>
                <a:lnTo>
                  <a:pt x="677151" y="441959"/>
                </a:lnTo>
                <a:lnTo>
                  <a:pt x="690181" y="445769"/>
                </a:lnTo>
                <a:lnTo>
                  <a:pt x="703152" y="452119"/>
                </a:lnTo>
                <a:lnTo>
                  <a:pt x="716845" y="458469"/>
                </a:lnTo>
                <a:lnTo>
                  <a:pt x="731261" y="467359"/>
                </a:lnTo>
                <a:lnTo>
                  <a:pt x="746404" y="477519"/>
                </a:lnTo>
                <a:lnTo>
                  <a:pt x="730243" y="509269"/>
                </a:lnTo>
                <a:lnTo>
                  <a:pt x="712393" y="538479"/>
                </a:lnTo>
                <a:lnTo>
                  <a:pt x="692858" y="567689"/>
                </a:lnTo>
                <a:lnTo>
                  <a:pt x="671639" y="596899"/>
                </a:lnTo>
                <a:lnTo>
                  <a:pt x="713577" y="596899"/>
                </a:lnTo>
                <a:lnTo>
                  <a:pt x="751495" y="556259"/>
                </a:lnTo>
                <a:lnTo>
                  <a:pt x="777392" y="525779"/>
                </a:lnTo>
                <a:lnTo>
                  <a:pt x="805315" y="488949"/>
                </a:lnTo>
                <a:lnTo>
                  <a:pt x="827317" y="454659"/>
                </a:lnTo>
                <a:lnTo>
                  <a:pt x="755675" y="454659"/>
                </a:lnTo>
                <a:lnTo>
                  <a:pt x="739942" y="444499"/>
                </a:lnTo>
                <a:lnTo>
                  <a:pt x="724671" y="436879"/>
                </a:lnTo>
                <a:close/>
              </a:path>
              <a:path w="887729" h="701040">
                <a:moveTo>
                  <a:pt x="362240" y="415289"/>
                </a:moveTo>
                <a:lnTo>
                  <a:pt x="337049" y="415289"/>
                </a:lnTo>
                <a:lnTo>
                  <a:pt x="315275" y="417829"/>
                </a:lnTo>
                <a:lnTo>
                  <a:pt x="303695" y="420369"/>
                </a:lnTo>
                <a:lnTo>
                  <a:pt x="291643" y="424179"/>
                </a:lnTo>
                <a:lnTo>
                  <a:pt x="279131" y="427989"/>
                </a:lnTo>
                <a:lnTo>
                  <a:pt x="266160" y="433069"/>
                </a:lnTo>
                <a:lnTo>
                  <a:pt x="252730" y="438149"/>
                </a:lnTo>
                <a:lnTo>
                  <a:pt x="364802" y="438149"/>
                </a:lnTo>
                <a:lnTo>
                  <a:pt x="412418" y="450849"/>
                </a:lnTo>
                <a:lnTo>
                  <a:pt x="457504" y="477519"/>
                </a:lnTo>
                <a:lnTo>
                  <a:pt x="444712" y="506729"/>
                </a:lnTo>
                <a:lnTo>
                  <a:pt x="430415" y="535939"/>
                </a:lnTo>
                <a:lnTo>
                  <a:pt x="414613" y="563879"/>
                </a:lnTo>
                <a:lnTo>
                  <a:pt x="397306" y="591819"/>
                </a:lnTo>
                <a:lnTo>
                  <a:pt x="442959" y="591819"/>
                </a:lnTo>
                <a:lnTo>
                  <a:pt x="484225" y="543559"/>
                </a:lnTo>
                <a:lnTo>
                  <a:pt x="514619" y="500379"/>
                </a:lnTo>
                <a:lnTo>
                  <a:pt x="540499" y="457199"/>
                </a:lnTo>
                <a:lnTo>
                  <a:pt x="552872" y="453389"/>
                </a:lnTo>
                <a:lnTo>
                  <a:pt x="464908" y="453389"/>
                </a:lnTo>
                <a:lnTo>
                  <a:pt x="447885" y="443229"/>
                </a:lnTo>
                <a:lnTo>
                  <a:pt x="432019" y="435609"/>
                </a:lnTo>
                <a:lnTo>
                  <a:pt x="417310" y="427989"/>
                </a:lnTo>
                <a:lnTo>
                  <a:pt x="403758" y="422909"/>
                </a:lnTo>
                <a:lnTo>
                  <a:pt x="390497" y="419099"/>
                </a:lnTo>
                <a:lnTo>
                  <a:pt x="376658" y="416559"/>
                </a:lnTo>
                <a:lnTo>
                  <a:pt x="362240" y="415289"/>
                </a:lnTo>
                <a:close/>
              </a:path>
              <a:path w="887729" h="701040">
                <a:moveTo>
                  <a:pt x="886309" y="290829"/>
                </a:moveTo>
                <a:lnTo>
                  <a:pt x="787666" y="290829"/>
                </a:lnTo>
                <a:lnTo>
                  <a:pt x="787819" y="293369"/>
                </a:lnTo>
                <a:lnTo>
                  <a:pt x="787895" y="294639"/>
                </a:lnTo>
                <a:lnTo>
                  <a:pt x="788012" y="297179"/>
                </a:lnTo>
                <a:lnTo>
                  <a:pt x="788136" y="303529"/>
                </a:lnTo>
                <a:lnTo>
                  <a:pt x="786107" y="336549"/>
                </a:lnTo>
                <a:lnTo>
                  <a:pt x="780021" y="373379"/>
                </a:lnTo>
                <a:lnTo>
                  <a:pt x="769877" y="412749"/>
                </a:lnTo>
                <a:lnTo>
                  <a:pt x="755675" y="454659"/>
                </a:lnTo>
                <a:lnTo>
                  <a:pt x="827317" y="454659"/>
                </a:lnTo>
                <a:lnTo>
                  <a:pt x="850735" y="411479"/>
                </a:lnTo>
                <a:lnTo>
                  <a:pt x="868235" y="370839"/>
                </a:lnTo>
                <a:lnTo>
                  <a:pt x="882826" y="317499"/>
                </a:lnTo>
                <a:lnTo>
                  <a:pt x="886309" y="290829"/>
                </a:lnTo>
                <a:close/>
              </a:path>
              <a:path w="887729" h="701040">
                <a:moveTo>
                  <a:pt x="640537" y="288289"/>
                </a:moveTo>
                <a:lnTo>
                  <a:pt x="487146" y="288289"/>
                </a:lnTo>
                <a:lnTo>
                  <a:pt x="487414" y="293369"/>
                </a:lnTo>
                <a:lnTo>
                  <a:pt x="487481" y="294639"/>
                </a:lnTo>
                <a:lnTo>
                  <a:pt x="487548" y="295909"/>
                </a:lnTo>
                <a:lnTo>
                  <a:pt x="487645" y="298449"/>
                </a:lnTo>
                <a:lnTo>
                  <a:pt x="487742" y="300989"/>
                </a:lnTo>
                <a:lnTo>
                  <a:pt x="487859" y="320039"/>
                </a:lnTo>
                <a:lnTo>
                  <a:pt x="486894" y="342899"/>
                </a:lnTo>
                <a:lnTo>
                  <a:pt x="486786" y="345439"/>
                </a:lnTo>
                <a:lnTo>
                  <a:pt x="486679" y="347979"/>
                </a:lnTo>
                <a:lnTo>
                  <a:pt x="486625" y="349249"/>
                </a:lnTo>
                <a:lnTo>
                  <a:pt x="482282" y="383539"/>
                </a:lnTo>
                <a:lnTo>
                  <a:pt x="475043" y="417829"/>
                </a:lnTo>
                <a:lnTo>
                  <a:pt x="464908" y="453389"/>
                </a:lnTo>
                <a:lnTo>
                  <a:pt x="552872" y="453389"/>
                </a:lnTo>
                <a:lnTo>
                  <a:pt x="565016" y="448309"/>
                </a:lnTo>
                <a:lnTo>
                  <a:pt x="576932" y="445769"/>
                </a:lnTo>
                <a:lnTo>
                  <a:pt x="588619" y="441959"/>
                </a:lnTo>
                <a:lnTo>
                  <a:pt x="600068" y="440689"/>
                </a:lnTo>
                <a:lnTo>
                  <a:pt x="611289" y="438149"/>
                </a:lnTo>
                <a:lnTo>
                  <a:pt x="622280" y="438149"/>
                </a:lnTo>
                <a:lnTo>
                  <a:pt x="633044" y="436879"/>
                </a:lnTo>
                <a:lnTo>
                  <a:pt x="724671" y="436879"/>
                </a:lnTo>
                <a:lnTo>
                  <a:pt x="712330" y="430529"/>
                </a:lnTo>
                <a:lnTo>
                  <a:pt x="554355" y="430529"/>
                </a:lnTo>
                <a:lnTo>
                  <a:pt x="562815" y="410209"/>
                </a:lnTo>
                <a:lnTo>
                  <a:pt x="569717" y="391159"/>
                </a:lnTo>
                <a:lnTo>
                  <a:pt x="581553" y="345439"/>
                </a:lnTo>
                <a:lnTo>
                  <a:pt x="584472" y="320039"/>
                </a:lnTo>
                <a:lnTo>
                  <a:pt x="584583" y="318769"/>
                </a:lnTo>
                <a:lnTo>
                  <a:pt x="584695" y="317499"/>
                </a:lnTo>
                <a:lnTo>
                  <a:pt x="584807" y="316229"/>
                </a:lnTo>
                <a:lnTo>
                  <a:pt x="584918" y="314959"/>
                </a:lnTo>
                <a:lnTo>
                  <a:pt x="585030" y="313689"/>
                </a:lnTo>
                <a:lnTo>
                  <a:pt x="585142" y="312419"/>
                </a:lnTo>
                <a:lnTo>
                  <a:pt x="585253" y="311149"/>
                </a:lnTo>
                <a:lnTo>
                  <a:pt x="585377" y="308609"/>
                </a:lnTo>
                <a:lnTo>
                  <a:pt x="585501" y="306069"/>
                </a:lnTo>
                <a:lnTo>
                  <a:pt x="585625" y="303529"/>
                </a:lnTo>
                <a:lnTo>
                  <a:pt x="585749" y="300989"/>
                </a:lnTo>
                <a:lnTo>
                  <a:pt x="585873" y="298449"/>
                </a:lnTo>
                <a:lnTo>
                  <a:pt x="585997" y="295909"/>
                </a:lnTo>
                <a:lnTo>
                  <a:pt x="586120" y="293369"/>
                </a:lnTo>
                <a:lnTo>
                  <a:pt x="586244" y="290829"/>
                </a:lnTo>
                <a:lnTo>
                  <a:pt x="651417" y="290829"/>
                </a:lnTo>
                <a:lnTo>
                  <a:pt x="640537" y="288289"/>
                </a:lnTo>
                <a:close/>
              </a:path>
              <a:path w="887729" h="701040">
                <a:moveTo>
                  <a:pt x="632574" y="415289"/>
                </a:moveTo>
                <a:lnTo>
                  <a:pt x="623644" y="415289"/>
                </a:lnTo>
                <a:lnTo>
                  <a:pt x="595312" y="419099"/>
                </a:lnTo>
                <a:lnTo>
                  <a:pt x="564901" y="426719"/>
                </a:lnTo>
                <a:lnTo>
                  <a:pt x="554355" y="430529"/>
                </a:lnTo>
                <a:lnTo>
                  <a:pt x="712330" y="430529"/>
                </a:lnTo>
                <a:lnTo>
                  <a:pt x="665664" y="417829"/>
                </a:lnTo>
                <a:lnTo>
                  <a:pt x="632574" y="415289"/>
                </a:lnTo>
                <a:close/>
              </a:path>
              <a:path w="887729" h="701040">
                <a:moveTo>
                  <a:pt x="111353" y="334009"/>
                </a:moveTo>
                <a:lnTo>
                  <a:pt x="86681" y="337819"/>
                </a:lnTo>
                <a:lnTo>
                  <a:pt x="65300" y="347979"/>
                </a:lnTo>
                <a:lnTo>
                  <a:pt x="47209" y="364489"/>
                </a:lnTo>
                <a:lnTo>
                  <a:pt x="32410" y="388619"/>
                </a:lnTo>
                <a:lnTo>
                  <a:pt x="46075" y="398779"/>
                </a:lnTo>
                <a:lnTo>
                  <a:pt x="56116" y="391159"/>
                </a:lnTo>
                <a:lnTo>
                  <a:pt x="65989" y="386079"/>
                </a:lnTo>
                <a:lnTo>
                  <a:pt x="75690" y="383539"/>
                </a:lnTo>
                <a:lnTo>
                  <a:pt x="85217" y="382269"/>
                </a:lnTo>
                <a:lnTo>
                  <a:pt x="267226" y="382269"/>
                </a:lnTo>
                <a:lnTo>
                  <a:pt x="269971" y="369569"/>
                </a:lnTo>
                <a:lnTo>
                  <a:pt x="183832" y="369569"/>
                </a:lnTo>
                <a:lnTo>
                  <a:pt x="165419" y="354329"/>
                </a:lnTo>
                <a:lnTo>
                  <a:pt x="156259" y="347979"/>
                </a:lnTo>
                <a:lnTo>
                  <a:pt x="147129" y="342899"/>
                </a:lnTo>
                <a:lnTo>
                  <a:pt x="138056" y="339089"/>
                </a:lnTo>
                <a:lnTo>
                  <a:pt x="129070" y="336549"/>
                </a:lnTo>
                <a:lnTo>
                  <a:pt x="111353" y="334009"/>
                </a:lnTo>
                <a:close/>
              </a:path>
              <a:path w="887729" h="701040">
                <a:moveTo>
                  <a:pt x="215490" y="68579"/>
                </a:moveTo>
                <a:lnTo>
                  <a:pt x="65786" y="68579"/>
                </a:lnTo>
                <a:lnTo>
                  <a:pt x="82785" y="72389"/>
                </a:lnTo>
                <a:lnTo>
                  <a:pt x="98750" y="80009"/>
                </a:lnTo>
                <a:lnTo>
                  <a:pt x="127571" y="114299"/>
                </a:lnTo>
                <a:lnTo>
                  <a:pt x="146939" y="152399"/>
                </a:lnTo>
                <a:lnTo>
                  <a:pt x="162250" y="198119"/>
                </a:lnTo>
                <a:lnTo>
                  <a:pt x="173503" y="248919"/>
                </a:lnTo>
                <a:lnTo>
                  <a:pt x="180697" y="306069"/>
                </a:lnTo>
                <a:lnTo>
                  <a:pt x="183581" y="364489"/>
                </a:lnTo>
                <a:lnTo>
                  <a:pt x="183707" y="367029"/>
                </a:lnTo>
                <a:lnTo>
                  <a:pt x="183832" y="369569"/>
                </a:lnTo>
                <a:lnTo>
                  <a:pt x="269971" y="369569"/>
                </a:lnTo>
                <a:lnTo>
                  <a:pt x="270521" y="367029"/>
                </a:lnTo>
                <a:lnTo>
                  <a:pt x="274970" y="334009"/>
                </a:lnTo>
                <a:lnTo>
                  <a:pt x="275650" y="320039"/>
                </a:lnTo>
                <a:lnTo>
                  <a:pt x="275773" y="317499"/>
                </a:lnTo>
                <a:lnTo>
                  <a:pt x="275897" y="314959"/>
                </a:lnTo>
                <a:lnTo>
                  <a:pt x="276020" y="312419"/>
                </a:lnTo>
                <a:lnTo>
                  <a:pt x="276144" y="309879"/>
                </a:lnTo>
                <a:lnTo>
                  <a:pt x="276268" y="307339"/>
                </a:lnTo>
                <a:lnTo>
                  <a:pt x="276329" y="306069"/>
                </a:lnTo>
                <a:lnTo>
                  <a:pt x="276453" y="290829"/>
                </a:lnTo>
                <a:lnTo>
                  <a:pt x="330746" y="290829"/>
                </a:lnTo>
                <a:lnTo>
                  <a:pt x="290894" y="274319"/>
                </a:lnTo>
                <a:lnTo>
                  <a:pt x="272906" y="240029"/>
                </a:lnTo>
                <a:lnTo>
                  <a:pt x="269711" y="215899"/>
                </a:lnTo>
                <a:lnTo>
                  <a:pt x="265471" y="193039"/>
                </a:lnTo>
                <a:lnTo>
                  <a:pt x="260184" y="171449"/>
                </a:lnTo>
                <a:lnTo>
                  <a:pt x="292259" y="149859"/>
                </a:lnTo>
                <a:lnTo>
                  <a:pt x="254584" y="149859"/>
                </a:lnTo>
                <a:lnTo>
                  <a:pt x="240451" y="113029"/>
                </a:lnTo>
                <a:lnTo>
                  <a:pt x="224437" y="81279"/>
                </a:lnTo>
                <a:lnTo>
                  <a:pt x="215490" y="68579"/>
                </a:lnTo>
                <a:close/>
              </a:path>
              <a:path w="887729" h="701040">
                <a:moveTo>
                  <a:pt x="330746" y="290829"/>
                </a:moveTo>
                <a:lnTo>
                  <a:pt x="276453" y="290829"/>
                </a:lnTo>
                <a:lnTo>
                  <a:pt x="302896" y="303529"/>
                </a:lnTo>
                <a:lnTo>
                  <a:pt x="315821" y="308609"/>
                </a:lnTo>
                <a:lnTo>
                  <a:pt x="341061" y="316229"/>
                </a:lnTo>
                <a:lnTo>
                  <a:pt x="377393" y="320039"/>
                </a:lnTo>
                <a:lnTo>
                  <a:pt x="415037" y="316229"/>
                </a:lnTo>
                <a:lnTo>
                  <a:pt x="426720" y="313689"/>
                </a:lnTo>
                <a:lnTo>
                  <a:pt x="439090" y="308609"/>
                </a:lnTo>
                <a:lnTo>
                  <a:pt x="453285" y="303529"/>
                </a:lnTo>
                <a:lnTo>
                  <a:pt x="463964" y="298449"/>
                </a:lnTo>
                <a:lnTo>
                  <a:pt x="379945" y="298449"/>
                </a:lnTo>
                <a:lnTo>
                  <a:pt x="342350" y="294639"/>
                </a:lnTo>
                <a:lnTo>
                  <a:pt x="330746" y="290829"/>
                </a:lnTo>
                <a:close/>
              </a:path>
              <a:path w="887729" h="701040">
                <a:moveTo>
                  <a:pt x="651417" y="290829"/>
                </a:moveTo>
                <a:lnTo>
                  <a:pt x="586244" y="290829"/>
                </a:lnTo>
                <a:lnTo>
                  <a:pt x="599350" y="297179"/>
                </a:lnTo>
                <a:lnTo>
                  <a:pt x="612284" y="302259"/>
                </a:lnTo>
                <a:lnTo>
                  <a:pt x="637628" y="309879"/>
                </a:lnTo>
                <a:lnTo>
                  <a:pt x="650018" y="312419"/>
                </a:lnTo>
                <a:lnTo>
                  <a:pt x="674103" y="314959"/>
                </a:lnTo>
                <a:lnTo>
                  <a:pt x="697851" y="314959"/>
                </a:lnTo>
                <a:lnTo>
                  <a:pt x="731405" y="311149"/>
                </a:lnTo>
                <a:lnTo>
                  <a:pt x="742823" y="307339"/>
                </a:lnTo>
                <a:lnTo>
                  <a:pt x="756007" y="303529"/>
                </a:lnTo>
                <a:lnTo>
                  <a:pt x="770955" y="297179"/>
                </a:lnTo>
                <a:lnTo>
                  <a:pt x="777639" y="294639"/>
                </a:lnTo>
                <a:lnTo>
                  <a:pt x="674396" y="294639"/>
                </a:lnTo>
                <a:lnTo>
                  <a:pt x="662703" y="293369"/>
                </a:lnTo>
                <a:lnTo>
                  <a:pt x="651417" y="290829"/>
                </a:lnTo>
                <a:close/>
              </a:path>
              <a:path w="887729" h="701040">
                <a:moveTo>
                  <a:pt x="524310" y="69849"/>
                </a:moveTo>
                <a:lnTo>
                  <a:pt x="411124" y="69849"/>
                </a:lnTo>
                <a:lnTo>
                  <a:pt x="427505" y="97789"/>
                </a:lnTo>
                <a:lnTo>
                  <a:pt x="441423" y="123189"/>
                </a:lnTo>
                <a:lnTo>
                  <a:pt x="461873" y="167639"/>
                </a:lnTo>
                <a:lnTo>
                  <a:pt x="475962" y="212089"/>
                </a:lnTo>
                <a:lnTo>
                  <a:pt x="487146" y="265429"/>
                </a:lnTo>
                <a:lnTo>
                  <a:pt x="470856" y="274319"/>
                </a:lnTo>
                <a:lnTo>
                  <a:pt x="455874" y="281939"/>
                </a:lnTo>
                <a:lnTo>
                  <a:pt x="442199" y="287019"/>
                </a:lnTo>
                <a:lnTo>
                  <a:pt x="429831" y="290829"/>
                </a:lnTo>
                <a:lnTo>
                  <a:pt x="417920" y="294639"/>
                </a:lnTo>
                <a:lnTo>
                  <a:pt x="379945" y="298449"/>
                </a:lnTo>
                <a:lnTo>
                  <a:pt x="463964" y="298449"/>
                </a:lnTo>
                <a:lnTo>
                  <a:pt x="469303" y="295909"/>
                </a:lnTo>
                <a:lnTo>
                  <a:pt x="487146" y="288289"/>
                </a:lnTo>
                <a:lnTo>
                  <a:pt x="640537" y="288289"/>
                </a:lnTo>
                <a:lnTo>
                  <a:pt x="629047" y="285749"/>
                </a:lnTo>
                <a:lnTo>
                  <a:pt x="615935" y="280669"/>
                </a:lnTo>
                <a:lnTo>
                  <a:pt x="601201" y="273049"/>
                </a:lnTo>
                <a:lnTo>
                  <a:pt x="584847" y="265429"/>
                </a:lnTo>
                <a:lnTo>
                  <a:pt x="583242" y="245109"/>
                </a:lnTo>
                <a:lnTo>
                  <a:pt x="578612" y="205739"/>
                </a:lnTo>
                <a:lnTo>
                  <a:pt x="567766" y="168909"/>
                </a:lnTo>
                <a:lnTo>
                  <a:pt x="596910" y="149859"/>
                </a:lnTo>
                <a:lnTo>
                  <a:pt x="561746" y="149859"/>
                </a:lnTo>
                <a:lnTo>
                  <a:pt x="542541" y="105409"/>
                </a:lnTo>
                <a:lnTo>
                  <a:pt x="524310" y="69849"/>
                </a:lnTo>
                <a:close/>
              </a:path>
              <a:path w="887729" h="701040">
                <a:moveTo>
                  <a:pt x="832366" y="71119"/>
                </a:moveTo>
                <a:lnTo>
                  <a:pt x="717372" y="71119"/>
                </a:lnTo>
                <a:lnTo>
                  <a:pt x="733555" y="100329"/>
                </a:lnTo>
                <a:lnTo>
                  <a:pt x="747890" y="128269"/>
                </a:lnTo>
                <a:lnTo>
                  <a:pt x="771017" y="184149"/>
                </a:lnTo>
                <a:lnTo>
                  <a:pt x="781427" y="222249"/>
                </a:lnTo>
                <a:lnTo>
                  <a:pt x="787666" y="265429"/>
                </a:lnTo>
                <a:lnTo>
                  <a:pt x="772470" y="273049"/>
                </a:lnTo>
                <a:lnTo>
                  <a:pt x="733831" y="288289"/>
                </a:lnTo>
                <a:lnTo>
                  <a:pt x="698850" y="294639"/>
                </a:lnTo>
                <a:lnTo>
                  <a:pt x="777639" y="294639"/>
                </a:lnTo>
                <a:lnTo>
                  <a:pt x="787666" y="290829"/>
                </a:lnTo>
                <a:lnTo>
                  <a:pt x="886309" y="290829"/>
                </a:lnTo>
                <a:lnTo>
                  <a:pt x="886475" y="289559"/>
                </a:lnTo>
                <a:lnTo>
                  <a:pt x="886246" y="231139"/>
                </a:lnTo>
                <a:lnTo>
                  <a:pt x="874693" y="170179"/>
                </a:lnTo>
                <a:lnTo>
                  <a:pt x="851138" y="106679"/>
                </a:lnTo>
                <a:lnTo>
                  <a:pt x="833872" y="73659"/>
                </a:lnTo>
                <a:lnTo>
                  <a:pt x="832366" y="71119"/>
                </a:lnTo>
                <a:close/>
              </a:path>
              <a:path w="887729" h="701040">
                <a:moveTo>
                  <a:pt x="479044" y="0"/>
                </a:moveTo>
                <a:lnTo>
                  <a:pt x="254584" y="149859"/>
                </a:lnTo>
                <a:lnTo>
                  <a:pt x="292259" y="149859"/>
                </a:lnTo>
                <a:lnTo>
                  <a:pt x="411124" y="69849"/>
                </a:lnTo>
                <a:lnTo>
                  <a:pt x="524310" y="69849"/>
                </a:lnTo>
                <a:lnTo>
                  <a:pt x="522357" y="66039"/>
                </a:lnTo>
                <a:lnTo>
                  <a:pt x="501192" y="30479"/>
                </a:lnTo>
                <a:lnTo>
                  <a:pt x="479044" y="0"/>
                </a:lnTo>
                <a:close/>
              </a:path>
              <a:path w="887729" h="701040">
                <a:moveTo>
                  <a:pt x="787895" y="0"/>
                </a:moveTo>
                <a:lnTo>
                  <a:pt x="561746" y="149859"/>
                </a:lnTo>
                <a:lnTo>
                  <a:pt x="596910" y="149859"/>
                </a:lnTo>
                <a:lnTo>
                  <a:pt x="717372" y="71119"/>
                </a:lnTo>
                <a:lnTo>
                  <a:pt x="832366" y="71119"/>
                </a:lnTo>
                <a:lnTo>
                  <a:pt x="812791" y="38099"/>
                </a:lnTo>
                <a:lnTo>
                  <a:pt x="787895" y="0"/>
                </a:lnTo>
                <a:close/>
              </a:path>
              <a:path w="887729" h="701040">
                <a:moveTo>
                  <a:pt x="102768" y="0"/>
                </a:moveTo>
                <a:lnTo>
                  <a:pt x="61388" y="8889"/>
                </a:lnTo>
                <a:lnTo>
                  <a:pt x="29857" y="35559"/>
                </a:lnTo>
                <a:lnTo>
                  <a:pt x="9085" y="78739"/>
                </a:lnTo>
                <a:lnTo>
                  <a:pt x="0" y="135889"/>
                </a:lnTo>
                <a:lnTo>
                  <a:pt x="16903" y="140969"/>
                </a:lnTo>
                <a:lnTo>
                  <a:pt x="20527" y="120649"/>
                </a:lnTo>
                <a:lnTo>
                  <a:pt x="24961" y="105409"/>
                </a:lnTo>
                <a:lnTo>
                  <a:pt x="50098" y="72389"/>
                </a:lnTo>
                <a:lnTo>
                  <a:pt x="65786" y="68579"/>
                </a:lnTo>
                <a:lnTo>
                  <a:pt x="215490" y="68579"/>
                </a:lnTo>
                <a:lnTo>
                  <a:pt x="206542" y="55879"/>
                </a:lnTo>
                <a:lnTo>
                  <a:pt x="186766" y="35559"/>
                </a:lnTo>
                <a:lnTo>
                  <a:pt x="165985" y="20319"/>
                </a:lnTo>
                <a:lnTo>
                  <a:pt x="145057" y="8889"/>
                </a:lnTo>
                <a:lnTo>
                  <a:pt x="123985" y="2539"/>
                </a:lnTo>
                <a:lnTo>
                  <a:pt x="102768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7265644" y="506564"/>
            <a:ext cx="721360" cy="652145"/>
          </a:xfrm>
          <a:custGeom>
            <a:avLst/>
            <a:gdLst/>
            <a:ahLst/>
            <a:cxnLst/>
            <a:rect l="l" t="t" r="r" b="b"/>
            <a:pathLst>
              <a:path w="721359" h="652144">
                <a:moveTo>
                  <a:pt x="326910" y="310248"/>
                </a:moveTo>
                <a:lnTo>
                  <a:pt x="241985" y="211150"/>
                </a:lnTo>
                <a:lnTo>
                  <a:pt x="241439" y="210515"/>
                </a:lnTo>
                <a:lnTo>
                  <a:pt x="241439" y="339166"/>
                </a:lnTo>
                <a:lnTo>
                  <a:pt x="119468" y="424662"/>
                </a:lnTo>
                <a:lnTo>
                  <a:pt x="119468" y="214388"/>
                </a:lnTo>
                <a:lnTo>
                  <a:pt x="125945" y="211150"/>
                </a:lnTo>
                <a:lnTo>
                  <a:pt x="241439" y="339166"/>
                </a:lnTo>
                <a:lnTo>
                  <a:pt x="241439" y="210515"/>
                </a:lnTo>
                <a:lnTo>
                  <a:pt x="196342" y="157899"/>
                </a:lnTo>
                <a:lnTo>
                  <a:pt x="112547" y="200266"/>
                </a:lnTo>
                <a:lnTo>
                  <a:pt x="98628" y="206984"/>
                </a:lnTo>
                <a:lnTo>
                  <a:pt x="83350" y="213639"/>
                </a:lnTo>
                <a:lnTo>
                  <a:pt x="66205" y="220649"/>
                </a:lnTo>
                <a:lnTo>
                  <a:pt x="47218" y="227990"/>
                </a:lnTo>
                <a:lnTo>
                  <a:pt x="26390" y="235699"/>
                </a:lnTo>
                <a:lnTo>
                  <a:pt x="26390" y="500570"/>
                </a:lnTo>
                <a:lnTo>
                  <a:pt x="23393" y="550786"/>
                </a:lnTo>
                <a:lnTo>
                  <a:pt x="0" y="582536"/>
                </a:lnTo>
                <a:lnTo>
                  <a:pt x="0" y="594106"/>
                </a:lnTo>
                <a:lnTo>
                  <a:pt x="48450" y="605447"/>
                </a:lnTo>
                <a:lnTo>
                  <a:pt x="100241" y="622528"/>
                </a:lnTo>
                <a:lnTo>
                  <a:pt x="138036" y="640118"/>
                </a:lnTo>
                <a:lnTo>
                  <a:pt x="159981" y="651522"/>
                </a:lnTo>
                <a:lnTo>
                  <a:pt x="258737" y="582536"/>
                </a:lnTo>
                <a:lnTo>
                  <a:pt x="309791" y="546874"/>
                </a:lnTo>
                <a:lnTo>
                  <a:pt x="299605" y="532980"/>
                </a:lnTo>
                <a:lnTo>
                  <a:pt x="226898" y="582536"/>
                </a:lnTo>
                <a:lnTo>
                  <a:pt x="119468" y="539927"/>
                </a:lnTo>
                <a:lnTo>
                  <a:pt x="119468" y="455650"/>
                </a:lnTo>
                <a:lnTo>
                  <a:pt x="163677" y="424662"/>
                </a:lnTo>
                <a:lnTo>
                  <a:pt x="326910" y="310248"/>
                </a:lnTo>
                <a:close/>
              </a:path>
              <a:path w="721359" h="652144">
                <a:moveTo>
                  <a:pt x="720979" y="173647"/>
                </a:moveTo>
                <a:lnTo>
                  <a:pt x="689013" y="195237"/>
                </a:lnTo>
                <a:lnTo>
                  <a:pt x="676986" y="216255"/>
                </a:lnTo>
                <a:lnTo>
                  <a:pt x="611695" y="171424"/>
                </a:lnTo>
                <a:lnTo>
                  <a:pt x="611695" y="283210"/>
                </a:lnTo>
                <a:lnTo>
                  <a:pt x="611695" y="576516"/>
                </a:lnTo>
                <a:lnTo>
                  <a:pt x="489902" y="522338"/>
                </a:lnTo>
                <a:lnTo>
                  <a:pt x="489902" y="235978"/>
                </a:lnTo>
                <a:lnTo>
                  <a:pt x="496595" y="231902"/>
                </a:lnTo>
                <a:lnTo>
                  <a:pt x="503186" y="227533"/>
                </a:lnTo>
                <a:lnTo>
                  <a:pt x="509689" y="222885"/>
                </a:lnTo>
                <a:lnTo>
                  <a:pt x="516077" y="217957"/>
                </a:lnTo>
                <a:lnTo>
                  <a:pt x="611695" y="283210"/>
                </a:lnTo>
                <a:lnTo>
                  <a:pt x="611695" y="171424"/>
                </a:lnTo>
                <a:lnTo>
                  <a:pt x="362115" y="0"/>
                </a:lnTo>
                <a:lnTo>
                  <a:pt x="362115" y="112928"/>
                </a:lnTo>
                <a:lnTo>
                  <a:pt x="485190" y="196900"/>
                </a:lnTo>
                <a:lnTo>
                  <a:pt x="469722" y="207670"/>
                </a:lnTo>
                <a:lnTo>
                  <a:pt x="449440" y="217957"/>
                </a:lnTo>
                <a:lnTo>
                  <a:pt x="424853" y="227533"/>
                </a:lnTo>
                <a:lnTo>
                  <a:pt x="395452" y="236626"/>
                </a:lnTo>
                <a:lnTo>
                  <a:pt x="395452" y="479272"/>
                </a:lnTo>
                <a:lnTo>
                  <a:pt x="392722" y="530440"/>
                </a:lnTo>
                <a:lnTo>
                  <a:pt x="369062" y="568642"/>
                </a:lnTo>
                <a:lnTo>
                  <a:pt x="369062" y="577430"/>
                </a:lnTo>
                <a:lnTo>
                  <a:pt x="416102" y="586003"/>
                </a:lnTo>
                <a:lnTo>
                  <a:pt x="459917" y="599668"/>
                </a:lnTo>
                <a:lnTo>
                  <a:pt x="505244" y="620737"/>
                </a:lnTo>
                <a:lnTo>
                  <a:pt x="556831" y="651522"/>
                </a:lnTo>
                <a:lnTo>
                  <a:pt x="573189" y="638340"/>
                </a:lnTo>
                <a:lnTo>
                  <a:pt x="618794" y="607314"/>
                </a:lnTo>
                <a:lnTo>
                  <a:pt x="654964" y="589419"/>
                </a:lnTo>
                <a:lnTo>
                  <a:pt x="686041" y="576516"/>
                </a:lnTo>
                <a:lnTo>
                  <a:pt x="706158" y="568642"/>
                </a:lnTo>
                <a:lnTo>
                  <a:pt x="706158" y="256997"/>
                </a:lnTo>
                <a:lnTo>
                  <a:pt x="706335" y="242582"/>
                </a:lnTo>
                <a:lnTo>
                  <a:pt x="706818" y="231902"/>
                </a:lnTo>
                <a:lnTo>
                  <a:pt x="706856" y="230822"/>
                </a:lnTo>
                <a:lnTo>
                  <a:pt x="707618" y="222885"/>
                </a:lnTo>
                <a:lnTo>
                  <a:pt x="707732" y="221742"/>
                </a:lnTo>
                <a:lnTo>
                  <a:pt x="708444" y="217957"/>
                </a:lnTo>
                <a:lnTo>
                  <a:pt x="708761" y="216255"/>
                </a:lnTo>
                <a:lnTo>
                  <a:pt x="720979" y="192633"/>
                </a:lnTo>
                <a:lnTo>
                  <a:pt x="720979" y="17364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8052846" y="506554"/>
            <a:ext cx="359410" cy="652145"/>
          </a:xfrm>
          <a:custGeom>
            <a:avLst/>
            <a:gdLst/>
            <a:ahLst/>
            <a:cxnLst/>
            <a:rect l="l" t="t" r="r" b="b"/>
            <a:pathLst>
              <a:path w="359409" h="652144">
                <a:moveTo>
                  <a:pt x="0" y="0"/>
                </a:moveTo>
                <a:lnTo>
                  <a:pt x="0" y="112928"/>
                </a:lnTo>
                <a:lnTo>
                  <a:pt x="123101" y="196900"/>
                </a:lnTo>
                <a:lnTo>
                  <a:pt x="107620" y="207678"/>
                </a:lnTo>
                <a:lnTo>
                  <a:pt x="87336" y="217957"/>
                </a:lnTo>
                <a:lnTo>
                  <a:pt x="62747" y="227542"/>
                </a:lnTo>
                <a:lnTo>
                  <a:pt x="33350" y="236626"/>
                </a:lnTo>
                <a:lnTo>
                  <a:pt x="33350" y="479272"/>
                </a:lnTo>
                <a:lnTo>
                  <a:pt x="30612" y="530450"/>
                </a:lnTo>
                <a:lnTo>
                  <a:pt x="6946" y="568642"/>
                </a:lnTo>
                <a:lnTo>
                  <a:pt x="6946" y="577430"/>
                </a:lnTo>
                <a:lnTo>
                  <a:pt x="54006" y="586006"/>
                </a:lnTo>
                <a:lnTo>
                  <a:pt x="97828" y="599668"/>
                </a:lnTo>
                <a:lnTo>
                  <a:pt x="143149" y="620737"/>
                </a:lnTo>
                <a:lnTo>
                  <a:pt x="194729" y="651522"/>
                </a:lnTo>
                <a:lnTo>
                  <a:pt x="211081" y="638342"/>
                </a:lnTo>
                <a:lnTo>
                  <a:pt x="256679" y="607313"/>
                </a:lnTo>
                <a:lnTo>
                  <a:pt x="292857" y="589426"/>
                </a:lnTo>
                <a:lnTo>
                  <a:pt x="323936" y="576516"/>
                </a:lnTo>
                <a:lnTo>
                  <a:pt x="249593" y="576516"/>
                </a:lnTo>
                <a:lnTo>
                  <a:pt x="127812" y="522338"/>
                </a:lnTo>
                <a:lnTo>
                  <a:pt x="127812" y="235978"/>
                </a:lnTo>
                <a:lnTo>
                  <a:pt x="134498" y="231901"/>
                </a:lnTo>
                <a:lnTo>
                  <a:pt x="141083" y="227542"/>
                </a:lnTo>
                <a:lnTo>
                  <a:pt x="147575" y="222891"/>
                </a:lnTo>
                <a:lnTo>
                  <a:pt x="153962" y="217957"/>
                </a:lnTo>
                <a:lnTo>
                  <a:pt x="346336" y="217957"/>
                </a:lnTo>
                <a:lnTo>
                  <a:pt x="346659" y="216255"/>
                </a:lnTo>
                <a:lnTo>
                  <a:pt x="314896" y="216255"/>
                </a:lnTo>
                <a:lnTo>
                  <a:pt x="0" y="0"/>
                </a:lnTo>
                <a:close/>
              </a:path>
              <a:path w="359409" h="652144">
                <a:moveTo>
                  <a:pt x="346336" y="217957"/>
                </a:moveTo>
                <a:lnTo>
                  <a:pt x="153962" y="217957"/>
                </a:lnTo>
                <a:lnTo>
                  <a:pt x="249593" y="283209"/>
                </a:lnTo>
                <a:lnTo>
                  <a:pt x="249593" y="576516"/>
                </a:lnTo>
                <a:lnTo>
                  <a:pt x="323936" y="576516"/>
                </a:lnTo>
                <a:lnTo>
                  <a:pt x="344055" y="568642"/>
                </a:lnTo>
                <a:lnTo>
                  <a:pt x="344055" y="256997"/>
                </a:lnTo>
                <a:lnTo>
                  <a:pt x="344229" y="242583"/>
                </a:lnTo>
                <a:lnTo>
                  <a:pt x="344703" y="231901"/>
                </a:lnTo>
                <a:lnTo>
                  <a:pt x="344751" y="230832"/>
                </a:lnTo>
                <a:lnTo>
                  <a:pt x="345510" y="222891"/>
                </a:lnTo>
                <a:lnTo>
                  <a:pt x="345620" y="221742"/>
                </a:lnTo>
                <a:lnTo>
                  <a:pt x="346336" y="217957"/>
                </a:lnTo>
                <a:close/>
              </a:path>
              <a:path w="359409" h="652144">
                <a:moveTo>
                  <a:pt x="358863" y="173647"/>
                </a:moveTo>
                <a:lnTo>
                  <a:pt x="326915" y="195238"/>
                </a:lnTo>
                <a:lnTo>
                  <a:pt x="314896" y="216255"/>
                </a:lnTo>
                <a:lnTo>
                  <a:pt x="346659" y="216255"/>
                </a:lnTo>
                <a:lnTo>
                  <a:pt x="346837" y="215315"/>
                </a:lnTo>
                <a:lnTo>
                  <a:pt x="348635" y="210082"/>
                </a:lnTo>
                <a:lnTo>
                  <a:pt x="351235" y="204555"/>
                </a:lnTo>
                <a:lnTo>
                  <a:pt x="354643" y="198738"/>
                </a:lnTo>
                <a:lnTo>
                  <a:pt x="358863" y="192633"/>
                </a:lnTo>
                <a:lnTo>
                  <a:pt x="358863" y="17364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8492759" y="506091"/>
            <a:ext cx="193040" cy="652145"/>
          </a:xfrm>
          <a:custGeom>
            <a:avLst/>
            <a:gdLst/>
            <a:ahLst/>
            <a:cxnLst/>
            <a:rect l="l" t="t" r="r" b="b"/>
            <a:pathLst>
              <a:path w="193040" h="652144">
                <a:moveTo>
                  <a:pt x="175501" y="0"/>
                </a:moveTo>
                <a:lnTo>
                  <a:pt x="116700" y="0"/>
                </a:lnTo>
                <a:lnTo>
                  <a:pt x="93078" y="100012"/>
                </a:lnTo>
                <a:lnTo>
                  <a:pt x="111594" y="100012"/>
                </a:lnTo>
                <a:lnTo>
                  <a:pt x="175501" y="0"/>
                </a:lnTo>
                <a:close/>
              </a:path>
              <a:path w="193040" h="652144">
                <a:moveTo>
                  <a:pt x="81724" y="158369"/>
                </a:moveTo>
                <a:lnTo>
                  <a:pt x="0" y="226669"/>
                </a:lnTo>
                <a:lnTo>
                  <a:pt x="34721" y="262089"/>
                </a:lnTo>
                <a:lnTo>
                  <a:pt x="34721" y="520484"/>
                </a:lnTo>
                <a:lnTo>
                  <a:pt x="37332" y="569339"/>
                </a:lnTo>
                <a:lnTo>
                  <a:pt x="52426" y="614091"/>
                </a:lnTo>
                <a:lnTo>
                  <a:pt x="93306" y="651992"/>
                </a:lnTo>
                <a:lnTo>
                  <a:pt x="184648" y="577900"/>
                </a:lnTo>
                <a:lnTo>
                  <a:pt x="143090" y="577900"/>
                </a:lnTo>
                <a:lnTo>
                  <a:pt x="138493" y="573887"/>
                </a:lnTo>
                <a:lnTo>
                  <a:pt x="134035" y="565861"/>
                </a:lnTo>
                <a:lnTo>
                  <a:pt x="131109" y="558105"/>
                </a:lnTo>
                <a:lnTo>
                  <a:pt x="129127" y="547467"/>
                </a:lnTo>
                <a:lnTo>
                  <a:pt x="129017" y="546876"/>
                </a:lnTo>
                <a:lnTo>
                  <a:pt x="127761" y="532173"/>
                </a:lnTo>
                <a:lnTo>
                  <a:pt x="127342" y="513994"/>
                </a:lnTo>
                <a:lnTo>
                  <a:pt x="127342" y="262089"/>
                </a:lnTo>
                <a:lnTo>
                  <a:pt x="163931" y="226669"/>
                </a:lnTo>
                <a:lnTo>
                  <a:pt x="81724" y="158369"/>
                </a:lnTo>
                <a:close/>
              </a:path>
              <a:path w="193040" h="652144">
                <a:moveTo>
                  <a:pt x="181292" y="557060"/>
                </a:moveTo>
                <a:lnTo>
                  <a:pt x="151180" y="577900"/>
                </a:lnTo>
                <a:lnTo>
                  <a:pt x="184648" y="577900"/>
                </a:lnTo>
                <a:lnTo>
                  <a:pt x="192633" y="571423"/>
                </a:lnTo>
                <a:lnTo>
                  <a:pt x="181292" y="55706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8740959" y="664457"/>
            <a:ext cx="440055" cy="494030"/>
          </a:xfrm>
          <a:custGeom>
            <a:avLst/>
            <a:gdLst/>
            <a:ahLst/>
            <a:cxnLst/>
            <a:rect l="l" t="t" r="r" b="b"/>
            <a:pathLst>
              <a:path w="440054" h="494030">
                <a:moveTo>
                  <a:pt x="301688" y="0"/>
                </a:moveTo>
                <a:lnTo>
                  <a:pt x="159753" y="113919"/>
                </a:lnTo>
                <a:lnTo>
                  <a:pt x="159753" y="97218"/>
                </a:lnTo>
                <a:lnTo>
                  <a:pt x="159113" y="82369"/>
                </a:lnTo>
                <a:lnTo>
                  <a:pt x="142497" y="38483"/>
                </a:lnTo>
                <a:lnTo>
                  <a:pt x="98399" y="0"/>
                </a:lnTo>
                <a:lnTo>
                  <a:pt x="0" y="81495"/>
                </a:lnTo>
                <a:lnTo>
                  <a:pt x="11353" y="95846"/>
                </a:lnTo>
                <a:lnTo>
                  <a:pt x="20069" y="87951"/>
                </a:lnTo>
                <a:lnTo>
                  <a:pt x="27624" y="82307"/>
                </a:lnTo>
                <a:lnTo>
                  <a:pt x="34019" y="78917"/>
                </a:lnTo>
                <a:lnTo>
                  <a:pt x="39255" y="77787"/>
                </a:lnTo>
                <a:lnTo>
                  <a:pt x="45135" y="77787"/>
                </a:lnTo>
                <a:lnTo>
                  <a:pt x="62736" y="115593"/>
                </a:lnTo>
                <a:lnTo>
                  <a:pt x="65303" y="157784"/>
                </a:lnTo>
                <a:lnTo>
                  <a:pt x="65303" y="394068"/>
                </a:lnTo>
                <a:lnTo>
                  <a:pt x="30556" y="427177"/>
                </a:lnTo>
                <a:lnTo>
                  <a:pt x="112750" y="493623"/>
                </a:lnTo>
                <a:lnTo>
                  <a:pt x="194487" y="427177"/>
                </a:lnTo>
                <a:lnTo>
                  <a:pt x="159753" y="394068"/>
                </a:lnTo>
                <a:lnTo>
                  <a:pt x="159753" y="137147"/>
                </a:lnTo>
                <a:lnTo>
                  <a:pt x="238759" y="73748"/>
                </a:lnTo>
                <a:lnTo>
                  <a:pt x="279692" y="116967"/>
                </a:lnTo>
                <a:lnTo>
                  <a:pt x="279692" y="370370"/>
                </a:lnTo>
                <a:lnTo>
                  <a:pt x="280375" y="393499"/>
                </a:lnTo>
                <a:lnTo>
                  <a:pt x="290614" y="442353"/>
                </a:lnTo>
                <a:lnTo>
                  <a:pt x="322552" y="479560"/>
                </a:lnTo>
                <a:lnTo>
                  <a:pt x="340105" y="493623"/>
                </a:lnTo>
                <a:lnTo>
                  <a:pt x="439458" y="412127"/>
                </a:lnTo>
                <a:lnTo>
                  <a:pt x="428091" y="397776"/>
                </a:lnTo>
                <a:lnTo>
                  <a:pt x="417114" y="405677"/>
                </a:lnTo>
                <a:lnTo>
                  <a:pt x="408339" y="411321"/>
                </a:lnTo>
                <a:lnTo>
                  <a:pt x="401770" y="414707"/>
                </a:lnTo>
                <a:lnTo>
                  <a:pt x="397408" y="415836"/>
                </a:lnTo>
                <a:lnTo>
                  <a:pt x="392442" y="415836"/>
                </a:lnTo>
                <a:lnTo>
                  <a:pt x="374766" y="374874"/>
                </a:lnTo>
                <a:lnTo>
                  <a:pt x="374154" y="360527"/>
                </a:lnTo>
                <a:lnTo>
                  <a:pt x="374154" y="139750"/>
                </a:lnTo>
                <a:lnTo>
                  <a:pt x="379405" y="94695"/>
                </a:lnTo>
                <a:lnTo>
                  <a:pt x="408479" y="52405"/>
                </a:lnTo>
                <a:lnTo>
                  <a:pt x="423227" y="38430"/>
                </a:lnTo>
                <a:lnTo>
                  <a:pt x="410032" y="25933"/>
                </a:lnTo>
                <a:lnTo>
                  <a:pt x="364896" y="69456"/>
                </a:lnTo>
                <a:lnTo>
                  <a:pt x="301688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9271614" y="664456"/>
            <a:ext cx="398780" cy="625475"/>
          </a:xfrm>
          <a:custGeom>
            <a:avLst/>
            <a:gdLst/>
            <a:ahLst/>
            <a:cxnLst/>
            <a:rect l="l" t="t" r="r" b="b"/>
            <a:pathLst>
              <a:path w="398779" h="625475">
                <a:moveTo>
                  <a:pt x="168325" y="0"/>
                </a:moveTo>
                <a:lnTo>
                  <a:pt x="129123" y="22283"/>
                </a:lnTo>
                <a:lnTo>
                  <a:pt x="88001" y="40978"/>
                </a:lnTo>
                <a:lnTo>
                  <a:pt x="44960" y="56083"/>
                </a:lnTo>
                <a:lnTo>
                  <a:pt x="0" y="67602"/>
                </a:lnTo>
                <a:lnTo>
                  <a:pt x="0" y="402869"/>
                </a:lnTo>
                <a:lnTo>
                  <a:pt x="109562" y="481469"/>
                </a:lnTo>
                <a:lnTo>
                  <a:pt x="0" y="609384"/>
                </a:lnTo>
                <a:lnTo>
                  <a:pt x="6502" y="625132"/>
                </a:lnTo>
                <a:lnTo>
                  <a:pt x="45403" y="615614"/>
                </a:lnTo>
                <a:lnTo>
                  <a:pt x="81927" y="608815"/>
                </a:lnTo>
                <a:lnTo>
                  <a:pt x="116080" y="604736"/>
                </a:lnTo>
                <a:lnTo>
                  <a:pt x="147866" y="603376"/>
                </a:lnTo>
                <a:lnTo>
                  <a:pt x="305750" y="603376"/>
                </a:lnTo>
                <a:lnTo>
                  <a:pt x="334764" y="588090"/>
                </a:lnTo>
                <a:lnTo>
                  <a:pt x="358496" y="573738"/>
                </a:lnTo>
                <a:lnTo>
                  <a:pt x="366865" y="567258"/>
                </a:lnTo>
                <a:lnTo>
                  <a:pt x="315226" y="567258"/>
                </a:lnTo>
                <a:lnTo>
                  <a:pt x="297898" y="558805"/>
                </a:lnTo>
                <a:lnTo>
                  <a:pt x="280660" y="551508"/>
                </a:lnTo>
                <a:lnTo>
                  <a:pt x="263513" y="545371"/>
                </a:lnTo>
                <a:lnTo>
                  <a:pt x="249635" y="541324"/>
                </a:lnTo>
                <a:lnTo>
                  <a:pt x="81826" y="541324"/>
                </a:lnTo>
                <a:lnTo>
                  <a:pt x="187556" y="420649"/>
                </a:lnTo>
                <a:lnTo>
                  <a:pt x="162877" y="420649"/>
                </a:lnTo>
                <a:lnTo>
                  <a:pt x="94488" y="371030"/>
                </a:lnTo>
                <a:lnTo>
                  <a:pt x="94488" y="67602"/>
                </a:lnTo>
                <a:lnTo>
                  <a:pt x="312496" y="67602"/>
                </a:lnTo>
                <a:lnTo>
                  <a:pt x="168325" y="0"/>
                </a:lnTo>
                <a:close/>
              </a:path>
              <a:path w="398779" h="625475">
                <a:moveTo>
                  <a:pt x="305750" y="603376"/>
                </a:moveTo>
                <a:lnTo>
                  <a:pt x="147866" y="603376"/>
                </a:lnTo>
                <a:lnTo>
                  <a:pt x="160782" y="603708"/>
                </a:lnTo>
                <a:lnTo>
                  <a:pt x="174477" y="604736"/>
                </a:lnTo>
                <a:lnTo>
                  <a:pt x="174310" y="604736"/>
                </a:lnTo>
                <a:lnTo>
                  <a:pt x="187653" y="606366"/>
                </a:lnTo>
                <a:lnTo>
                  <a:pt x="202315" y="608815"/>
                </a:lnTo>
                <a:lnTo>
                  <a:pt x="202169" y="608815"/>
                </a:lnTo>
                <a:lnTo>
                  <a:pt x="215926" y="611719"/>
                </a:lnTo>
                <a:lnTo>
                  <a:pt x="230584" y="615467"/>
                </a:lnTo>
                <a:lnTo>
                  <a:pt x="245589" y="619938"/>
                </a:lnTo>
                <a:lnTo>
                  <a:pt x="260946" y="625132"/>
                </a:lnTo>
                <a:lnTo>
                  <a:pt x="302247" y="605222"/>
                </a:lnTo>
                <a:lnTo>
                  <a:pt x="305750" y="603376"/>
                </a:lnTo>
                <a:close/>
              </a:path>
              <a:path w="398779" h="625475">
                <a:moveTo>
                  <a:pt x="319230" y="382269"/>
                </a:moveTo>
                <a:lnTo>
                  <a:pt x="221183" y="382269"/>
                </a:lnTo>
                <a:lnTo>
                  <a:pt x="225160" y="402869"/>
                </a:lnTo>
                <a:lnTo>
                  <a:pt x="225212" y="403141"/>
                </a:lnTo>
                <a:lnTo>
                  <a:pt x="239339" y="442447"/>
                </a:lnTo>
                <a:lnTo>
                  <a:pt x="263085" y="480307"/>
                </a:lnTo>
                <a:lnTo>
                  <a:pt x="305490" y="527471"/>
                </a:lnTo>
                <a:lnTo>
                  <a:pt x="334251" y="555218"/>
                </a:lnTo>
                <a:lnTo>
                  <a:pt x="315226" y="567258"/>
                </a:lnTo>
                <a:lnTo>
                  <a:pt x="366865" y="567258"/>
                </a:lnTo>
                <a:lnTo>
                  <a:pt x="373443" y="562165"/>
                </a:lnTo>
                <a:lnTo>
                  <a:pt x="382672" y="551853"/>
                </a:lnTo>
                <a:lnTo>
                  <a:pt x="389265" y="541324"/>
                </a:lnTo>
                <a:lnTo>
                  <a:pt x="393229" y="530554"/>
                </a:lnTo>
                <a:lnTo>
                  <a:pt x="394550" y="519556"/>
                </a:lnTo>
                <a:lnTo>
                  <a:pt x="392030" y="506619"/>
                </a:lnTo>
                <a:lnTo>
                  <a:pt x="384471" y="490037"/>
                </a:lnTo>
                <a:lnTo>
                  <a:pt x="371881" y="469809"/>
                </a:lnTo>
                <a:lnTo>
                  <a:pt x="354266" y="445935"/>
                </a:lnTo>
                <a:lnTo>
                  <a:pt x="342826" y="430883"/>
                </a:lnTo>
                <a:lnTo>
                  <a:pt x="333533" y="416758"/>
                </a:lnTo>
                <a:lnTo>
                  <a:pt x="326384" y="403560"/>
                </a:lnTo>
                <a:lnTo>
                  <a:pt x="321373" y="391286"/>
                </a:lnTo>
                <a:lnTo>
                  <a:pt x="319230" y="382269"/>
                </a:lnTo>
                <a:close/>
              </a:path>
              <a:path w="398779" h="625475">
                <a:moveTo>
                  <a:pt x="179070" y="531596"/>
                </a:moveTo>
                <a:lnTo>
                  <a:pt x="159098" y="532204"/>
                </a:lnTo>
                <a:lnTo>
                  <a:pt x="136234" y="534027"/>
                </a:lnTo>
                <a:lnTo>
                  <a:pt x="110477" y="537066"/>
                </a:lnTo>
                <a:lnTo>
                  <a:pt x="81826" y="541324"/>
                </a:lnTo>
                <a:lnTo>
                  <a:pt x="249635" y="541324"/>
                </a:lnTo>
                <a:lnTo>
                  <a:pt x="246456" y="540397"/>
                </a:lnTo>
                <a:lnTo>
                  <a:pt x="229483" y="536547"/>
                </a:lnTo>
                <a:lnTo>
                  <a:pt x="212591" y="533796"/>
                </a:lnTo>
                <a:lnTo>
                  <a:pt x="196369" y="532204"/>
                </a:lnTo>
                <a:lnTo>
                  <a:pt x="197528" y="532204"/>
                </a:lnTo>
                <a:lnTo>
                  <a:pt x="179070" y="531596"/>
                </a:lnTo>
                <a:close/>
              </a:path>
              <a:path w="398779" h="625475">
                <a:moveTo>
                  <a:pt x="398716" y="24079"/>
                </a:moveTo>
                <a:lnTo>
                  <a:pt x="312496" y="67602"/>
                </a:lnTo>
                <a:lnTo>
                  <a:pt x="94488" y="67602"/>
                </a:lnTo>
                <a:lnTo>
                  <a:pt x="220891" y="111137"/>
                </a:lnTo>
                <a:lnTo>
                  <a:pt x="220891" y="351459"/>
                </a:lnTo>
                <a:lnTo>
                  <a:pt x="162877" y="420649"/>
                </a:lnTo>
                <a:lnTo>
                  <a:pt x="187556" y="420649"/>
                </a:lnTo>
                <a:lnTo>
                  <a:pt x="221183" y="382269"/>
                </a:lnTo>
                <a:lnTo>
                  <a:pt x="319230" y="382269"/>
                </a:lnTo>
                <a:lnTo>
                  <a:pt x="318739" y="380204"/>
                </a:lnTo>
                <a:lnTo>
                  <a:pt x="316858" y="365012"/>
                </a:lnTo>
                <a:lnTo>
                  <a:pt x="315729" y="345708"/>
                </a:lnTo>
                <a:lnTo>
                  <a:pt x="315353" y="322287"/>
                </a:lnTo>
                <a:lnTo>
                  <a:pt x="315353" y="112064"/>
                </a:lnTo>
                <a:lnTo>
                  <a:pt x="398716" y="112064"/>
                </a:lnTo>
                <a:lnTo>
                  <a:pt x="398716" y="24079"/>
                </a:lnTo>
                <a:close/>
              </a:path>
              <a:path w="398779" h="625475">
                <a:moveTo>
                  <a:pt x="398716" y="112064"/>
                </a:moveTo>
                <a:lnTo>
                  <a:pt x="315353" y="112064"/>
                </a:lnTo>
                <a:lnTo>
                  <a:pt x="398716" y="128269"/>
                </a:lnTo>
                <a:lnTo>
                  <a:pt x="398716" y="112064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9984727" y="470432"/>
            <a:ext cx="1016635" cy="819785"/>
          </a:xfrm>
          <a:custGeom>
            <a:avLst/>
            <a:gdLst/>
            <a:ahLst/>
            <a:cxnLst/>
            <a:rect l="l" t="t" r="r" b="b"/>
            <a:pathLst>
              <a:path w="1016634" h="819785">
                <a:moveTo>
                  <a:pt x="620979" y="523036"/>
                </a:moveTo>
                <a:lnTo>
                  <a:pt x="606856" y="509371"/>
                </a:lnTo>
                <a:lnTo>
                  <a:pt x="577773" y="533196"/>
                </a:lnTo>
                <a:lnTo>
                  <a:pt x="549186" y="553466"/>
                </a:lnTo>
                <a:lnTo>
                  <a:pt x="493483" y="583349"/>
                </a:lnTo>
                <a:lnTo>
                  <a:pt x="435813" y="600456"/>
                </a:lnTo>
                <a:lnTo>
                  <a:pt x="372262" y="606145"/>
                </a:lnTo>
                <a:lnTo>
                  <a:pt x="354711" y="605688"/>
                </a:lnTo>
                <a:lnTo>
                  <a:pt x="354698" y="603364"/>
                </a:lnTo>
                <a:lnTo>
                  <a:pt x="350278" y="98463"/>
                </a:lnTo>
                <a:lnTo>
                  <a:pt x="350164" y="85217"/>
                </a:lnTo>
                <a:lnTo>
                  <a:pt x="350088" y="76860"/>
                </a:lnTo>
                <a:lnTo>
                  <a:pt x="397217" y="98463"/>
                </a:lnTo>
                <a:lnTo>
                  <a:pt x="441871" y="115074"/>
                </a:lnTo>
                <a:lnTo>
                  <a:pt x="484035" y="126720"/>
                </a:lnTo>
                <a:lnTo>
                  <a:pt x="523735" y="133362"/>
                </a:lnTo>
                <a:lnTo>
                  <a:pt x="582930" y="76860"/>
                </a:lnTo>
                <a:lnTo>
                  <a:pt x="586346" y="73596"/>
                </a:lnTo>
                <a:lnTo>
                  <a:pt x="600138" y="60426"/>
                </a:lnTo>
                <a:lnTo>
                  <a:pt x="592505" y="43522"/>
                </a:lnTo>
                <a:lnTo>
                  <a:pt x="581875" y="43522"/>
                </a:lnTo>
                <a:lnTo>
                  <a:pt x="555942" y="43027"/>
                </a:lnTo>
                <a:lnTo>
                  <a:pt x="509270" y="38976"/>
                </a:lnTo>
                <a:lnTo>
                  <a:pt x="466813" y="30175"/>
                </a:lnTo>
                <a:lnTo>
                  <a:pt x="412292" y="12471"/>
                </a:lnTo>
                <a:lnTo>
                  <a:pt x="379488" y="0"/>
                </a:lnTo>
                <a:lnTo>
                  <a:pt x="333413" y="38392"/>
                </a:lnTo>
                <a:lnTo>
                  <a:pt x="333413" y="603364"/>
                </a:lnTo>
                <a:lnTo>
                  <a:pt x="305790" y="598766"/>
                </a:lnTo>
                <a:lnTo>
                  <a:pt x="256032" y="584073"/>
                </a:lnTo>
                <a:lnTo>
                  <a:pt x="212991" y="561822"/>
                </a:lnTo>
                <a:lnTo>
                  <a:pt x="173202" y="530250"/>
                </a:lnTo>
                <a:lnTo>
                  <a:pt x="154305" y="510857"/>
                </a:lnTo>
                <a:lnTo>
                  <a:pt x="171754" y="495935"/>
                </a:lnTo>
                <a:lnTo>
                  <a:pt x="183045" y="486295"/>
                </a:lnTo>
                <a:lnTo>
                  <a:pt x="208407" y="463118"/>
                </a:lnTo>
                <a:lnTo>
                  <a:pt x="249059" y="420928"/>
                </a:lnTo>
                <a:lnTo>
                  <a:pt x="270421" y="384302"/>
                </a:lnTo>
                <a:lnTo>
                  <a:pt x="274599" y="331914"/>
                </a:lnTo>
                <a:lnTo>
                  <a:pt x="274599" y="120548"/>
                </a:lnTo>
                <a:lnTo>
                  <a:pt x="328777" y="73596"/>
                </a:lnTo>
                <a:lnTo>
                  <a:pt x="331203" y="349973"/>
                </a:lnTo>
                <a:lnTo>
                  <a:pt x="331317" y="363283"/>
                </a:lnTo>
                <a:lnTo>
                  <a:pt x="331381" y="369989"/>
                </a:lnTo>
                <a:lnTo>
                  <a:pt x="331495" y="384302"/>
                </a:lnTo>
                <a:lnTo>
                  <a:pt x="331571" y="393026"/>
                </a:lnTo>
                <a:lnTo>
                  <a:pt x="331660" y="402043"/>
                </a:lnTo>
                <a:lnTo>
                  <a:pt x="331724" y="409359"/>
                </a:lnTo>
                <a:lnTo>
                  <a:pt x="331825" y="420928"/>
                </a:lnTo>
                <a:lnTo>
                  <a:pt x="331889" y="428752"/>
                </a:lnTo>
                <a:lnTo>
                  <a:pt x="332003" y="441325"/>
                </a:lnTo>
                <a:lnTo>
                  <a:pt x="332079" y="450342"/>
                </a:lnTo>
                <a:lnTo>
                  <a:pt x="332193" y="463118"/>
                </a:lnTo>
                <a:lnTo>
                  <a:pt x="332295" y="475056"/>
                </a:lnTo>
                <a:lnTo>
                  <a:pt x="332384" y="485051"/>
                </a:lnTo>
                <a:lnTo>
                  <a:pt x="332473" y="495935"/>
                </a:lnTo>
                <a:lnTo>
                  <a:pt x="332600" y="509371"/>
                </a:lnTo>
                <a:lnTo>
                  <a:pt x="332714" y="523036"/>
                </a:lnTo>
                <a:lnTo>
                  <a:pt x="332803" y="533196"/>
                </a:lnTo>
                <a:lnTo>
                  <a:pt x="332930" y="547230"/>
                </a:lnTo>
                <a:lnTo>
                  <a:pt x="332955" y="551065"/>
                </a:lnTo>
                <a:lnTo>
                  <a:pt x="333324" y="592328"/>
                </a:lnTo>
                <a:lnTo>
                  <a:pt x="333413" y="603364"/>
                </a:lnTo>
                <a:lnTo>
                  <a:pt x="333413" y="38392"/>
                </a:lnTo>
                <a:lnTo>
                  <a:pt x="181063" y="165315"/>
                </a:lnTo>
                <a:lnTo>
                  <a:pt x="181025" y="376174"/>
                </a:lnTo>
                <a:lnTo>
                  <a:pt x="180936" y="384302"/>
                </a:lnTo>
                <a:lnTo>
                  <a:pt x="179679" y="428752"/>
                </a:lnTo>
                <a:lnTo>
                  <a:pt x="171348" y="465950"/>
                </a:lnTo>
                <a:lnTo>
                  <a:pt x="142163" y="495935"/>
                </a:lnTo>
                <a:lnTo>
                  <a:pt x="114007" y="453567"/>
                </a:lnTo>
                <a:lnTo>
                  <a:pt x="93891" y="409359"/>
                </a:lnTo>
                <a:lnTo>
                  <a:pt x="81826" y="363283"/>
                </a:lnTo>
                <a:lnTo>
                  <a:pt x="77800" y="315341"/>
                </a:lnTo>
                <a:lnTo>
                  <a:pt x="80530" y="275818"/>
                </a:lnTo>
                <a:lnTo>
                  <a:pt x="88684" y="237794"/>
                </a:lnTo>
                <a:lnTo>
                  <a:pt x="102285" y="201269"/>
                </a:lnTo>
                <a:lnTo>
                  <a:pt x="121323" y="166230"/>
                </a:lnTo>
                <a:lnTo>
                  <a:pt x="163931" y="114617"/>
                </a:lnTo>
                <a:lnTo>
                  <a:pt x="224129" y="66217"/>
                </a:lnTo>
                <a:lnTo>
                  <a:pt x="212775" y="53251"/>
                </a:lnTo>
                <a:lnTo>
                  <a:pt x="163690" y="85217"/>
                </a:lnTo>
                <a:lnTo>
                  <a:pt x="121894" y="117627"/>
                </a:lnTo>
                <a:lnTo>
                  <a:pt x="87376" y="150507"/>
                </a:lnTo>
                <a:lnTo>
                  <a:pt x="60147" y="183832"/>
                </a:lnTo>
                <a:lnTo>
                  <a:pt x="33832" y="227609"/>
                </a:lnTo>
                <a:lnTo>
                  <a:pt x="15036" y="273215"/>
                </a:lnTo>
                <a:lnTo>
                  <a:pt x="3759" y="320675"/>
                </a:lnTo>
                <a:lnTo>
                  <a:pt x="0" y="369989"/>
                </a:lnTo>
                <a:lnTo>
                  <a:pt x="2590" y="409359"/>
                </a:lnTo>
                <a:lnTo>
                  <a:pt x="10655" y="450342"/>
                </a:lnTo>
                <a:lnTo>
                  <a:pt x="23964" y="489635"/>
                </a:lnTo>
                <a:lnTo>
                  <a:pt x="42608" y="528358"/>
                </a:lnTo>
                <a:lnTo>
                  <a:pt x="65951" y="564565"/>
                </a:lnTo>
                <a:lnTo>
                  <a:pt x="93370" y="596315"/>
                </a:lnTo>
                <a:lnTo>
                  <a:pt x="124879" y="623608"/>
                </a:lnTo>
                <a:lnTo>
                  <a:pt x="160451" y="646430"/>
                </a:lnTo>
                <a:lnTo>
                  <a:pt x="198704" y="664476"/>
                </a:lnTo>
                <a:lnTo>
                  <a:pt x="238188" y="677354"/>
                </a:lnTo>
                <a:lnTo>
                  <a:pt x="278930" y="685088"/>
                </a:lnTo>
                <a:lnTo>
                  <a:pt x="320916" y="687654"/>
                </a:lnTo>
                <a:lnTo>
                  <a:pt x="349681" y="686422"/>
                </a:lnTo>
                <a:lnTo>
                  <a:pt x="407568" y="676567"/>
                </a:lnTo>
                <a:lnTo>
                  <a:pt x="464794" y="657263"/>
                </a:lnTo>
                <a:lnTo>
                  <a:pt x="514692" y="630948"/>
                </a:lnTo>
                <a:lnTo>
                  <a:pt x="547014" y="606145"/>
                </a:lnTo>
                <a:lnTo>
                  <a:pt x="578319" y="575792"/>
                </a:lnTo>
                <a:lnTo>
                  <a:pt x="599554" y="551065"/>
                </a:lnTo>
                <a:lnTo>
                  <a:pt x="620979" y="523036"/>
                </a:lnTo>
                <a:close/>
              </a:path>
              <a:path w="1016634" h="819785">
                <a:moveTo>
                  <a:pt x="1016444" y="345097"/>
                </a:moveTo>
                <a:lnTo>
                  <a:pt x="1012977" y="288505"/>
                </a:lnTo>
                <a:lnTo>
                  <a:pt x="1002588" y="251269"/>
                </a:lnTo>
                <a:lnTo>
                  <a:pt x="963904" y="208724"/>
                </a:lnTo>
                <a:lnTo>
                  <a:pt x="943051" y="194030"/>
                </a:lnTo>
                <a:lnTo>
                  <a:pt x="799731" y="307949"/>
                </a:lnTo>
                <a:lnTo>
                  <a:pt x="799731" y="156984"/>
                </a:lnTo>
                <a:lnTo>
                  <a:pt x="802754" y="111721"/>
                </a:lnTo>
                <a:lnTo>
                  <a:pt x="819238" y="68719"/>
                </a:lnTo>
                <a:lnTo>
                  <a:pt x="857148" y="35204"/>
                </a:lnTo>
                <a:lnTo>
                  <a:pt x="852512" y="24091"/>
                </a:lnTo>
                <a:lnTo>
                  <a:pt x="806145" y="35458"/>
                </a:lnTo>
                <a:lnTo>
                  <a:pt x="766089" y="57315"/>
                </a:lnTo>
                <a:lnTo>
                  <a:pt x="738378" y="80581"/>
                </a:lnTo>
                <a:lnTo>
                  <a:pt x="726948" y="70726"/>
                </a:lnTo>
                <a:lnTo>
                  <a:pt x="691591" y="46532"/>
                </a:lnTo>
                <a:lnTo>
                  <a:pt x="660349" y="35204"/>
                </a:lnTo>
                <a:lnTo>
                  <a:pt x="655256" y="46786"/>
                </a:lnTo>
                <a:lnTo>
                  <a:pt x="668921" y="55600"/>
                </a:lnTo>
                <a:lnTo>
                  <a:pt x="680135" y="64935"/>
                </a:lnTo>
                <a:lnTo>
                  <a:pt x="699579" y="98082"/>
                </a:lnTo>
                <a:lnTo>
                  <a:pt x="704621" y="137401"/>
                </a:lnTo>
                <a:lnTo>
                  <a:pt x="705256" y="163830"/>
                </a:lnTo>
                <a:lnTo>
                  <a:pt x="705256" y="584860"/>
                </a:lnTo>
                <a:lnTo>
                  <a:pt x="668680" y="621207"/>
                </a:lnTo>
                <a:lnTo>
                  <a:pt x="751332" y="687666"/>
                </a:lnTo>
                <a:lnTo>
                  <a:pt x="832612" y="621207"/>
                </a:lnTo>
                <a:lnTo>
                  <a:pt x="799731" y="588098"/>
                </a:lnTo>
                <a:lnTo>
                  <a:pt x="799731" y="330301"/>
                </a:lnTo>
                <a:lnTo>
                  <a:pt x="878852" y="266204"/>
                </a:lnTo>
                <a:lnTo>
                  <a:pt x="890828" y="274561"/>
                </a:lnTo>
                <a:lnTo>
                  <a:pt x="900760" y="282994"/>
                </a:lnTo>
                <a:lnTo>
                  <a:pt x="919429" y="317500"/>
                </a:lnTo>
                <a:lnTo>
                  <a:pt x="921042" y="344932"/>
                </a:lnTo>
                <a:lnTo>
                  <a:pt x="921042" y="538988"/>
                </a:lnTo>
                <a:lnTo>
                  <a:pt x="920546" y="587375"/>
                </a:lnTo>
                <a:lnTo>
                  <a:pt x="919073" y="625589"/>
                </a:lnTo>
                <a:lnTo>
                  <a:pt x="913168" y="671436"/>
                </a:lnTo>
                <a:lnTo>
                  <a:pt x="883653" y="720051"/>
                </a:lnTo>
                <a:lnTo>
                  <a:pt x="847077" y="750785"/>
                </a:lnTo>
                <a:lnTo>
                  <a:pt x="785482" y="784136"/>
                </a:lnTo>
                <a:lnTo>
                  <a:pt x="744626" y="802030"/>
                </a:lnTo>
                <a:lnTo>
                  <a:pt x="751116" y="819632"/>
                </a:lnTo>
                <a:lnTo>
                  <a:pt x="803122" y="799503"/>
                </a:lnTo>
                <a:lnTo>
                  <a:pt x="850315" y="777570"/>
                </a:lnTo>
                <a:lnTo>
                  <a:pt x="892708" y="753859"/>
                </a:lnTo>
                <a:lnTo>
                  <a:pt x="930313" y="728345"/>
                </a:lnTo>
                <a:lnTo>
                  <a:pt x="975563" y="687095"/>
                </a:lnTo>
                <a:lnTo>
                  <a:pt x="1003935" y="643077"/>
                </a:lnTo>
                <a:lnTo>
                  <a:pt x="1015657" y="583120"/>
                </a:lnTo>
                <a:lnTo>
                  <a:pt x="1016444" y="555028"/>
                </a:lnTo>
                <a:lnTo>
                  <a:pt x="1016444" y="34509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11072016" y="664457"/>
            <a:ext cx="334645" cy="494030"/>
          </a:xfrm>
          <a:custGeom>
            <a:avLst/>
            <a:gdLst/>
            <a:ahLst/>
            <a:cxnLst/>
            <a:rect l="l" t="t" r="r" b="b"/>
            <a:pathLst>
              <a:path w="334645" h="494030">
                <a:moveTo>
                  <a:pt x="264185" y="0"/>
                </a:moveTo>
                <a:lnTo>
                  <a:pt x="159753" y="90754"/>
                </a:lnTo>
                <a:lnTo>
                  <a:pt x="159172" y="79150"/>
                </a:lnTo>
                <a:lnTo>
                  <a:pt x="157429" y="68876"/>
                </a:lnTo>
                <a:lnTo>
                  <a:pt x="129779" y="28133"/>
                </a:lnTo>
                <a:lnTo>
                  <a:pt x="96558" y="0"/>
                </a:lnTo>
                <a:lnTo>
                  <a:pt x="0" y="83820"/>
                </a:lnTo>
                <a:lnTo>
                  <a:pt x="11353" y="97243"/>
                </a:lnTo>
                <a:lnTo>
                  <a:pt x="19933" y="89140"/>
                </a:lnTo>
                <a:lnTo>
                  <a:pt x="27552" y="83350"/>
                </a:lnTo>
                <a:lnTo>
                  <a:pt x="34210" y="79873"/>
                </a:lnTo>
                <a:lnTo>
                  <a:pt x="39903" y="78714"/>
                </a:lnTo>
                <a:lnTo>
                  <a:pt x="46253" y="78714"/>
                </a:lnTo>
                <a:lnTo>
                  <a:pt x="64795" y="121658"/>
                </a:lnTo>
                <a:lnTo>
                  <a:pt x="65290" y="137998"/>
                </a:lnTo>
                <a:lnTo>
                  <a:pt x="65290" y="326923"/>
                </a:lnTo>
                <a:lnTo>
                  <a:pt x="61775" y="373768"/>
                </a:lnTo>
                <a:lnTo>
                  <a:pt x="32410" y="411670"/>
                </a:lnTo>
                <a:lnTo>
                  <a:pt x="32410" y="421855"/>
                </a:lnTo>
                <a:lnTo>
                  <a:pt x="75438" y="438002"/>
                </a:lnTo>
                <a:lnTo>
                  <a:pt x="117287" y="464572"/>
                </a:lnTo>
                <a:lnTo>
                  <a:pt x="152120" y="493623"/>
                </a:lnTo>
                <a:lnTo>
                  <a:pt x="270891" y="398703"/>
                </a:lnTo>
                <a:lnTo>
                  <a:pt x="260235" y="383882"/>
                </a:lnTo>
                <a:lnTo>
                  <a:pt x="212547" y="421386"/>
                </a:lnTo>
                <a:lnTo>
                  <a:pt x="159753" y="383413"/>
                </a:lnTo>
                <a:lnTo>
                  <a:pt x="159753" y="113919"/>
                </a:lnTo>
                <a:lnTo>
                  <a:pt x="205651" y="72186"/>
                </a:lnTo>
                <a:lnTo>
                  <a:pt x="264185" y="146329"/>
                </a:lnTo>
                <a:lnTo>
                  <a:pt x="334327" y="84048"/>
                </a:lnTo>
                <a:lnTo>
                  <a:pt x="26418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11452187" y="664457"/>
            <a:ext cx="337820" cy="494030"/>
          </a:xfrm>
          <a:custGeom>
            <a:avLst/>
            <a:gdLst/>
            <a:ahLst/>
            <a:cxnLst/>
            <a:rect l="l" t="t" r="r" b="b"/>
            <a:pathLst>
              <a:path w="337820" h="494030">
                <a:moveTo>
                  <a:pt x="173875" y="0"/>
                </a:moveTo>
                <a:lnTo>
                  <a:pt x="142193" y="24252"/>
                </a:lnTo>
                <a:lnTo>
                  <a:pt x="107438" y="45612"/>
                </a:lnTo>
                <a:lnTo>
                  <a:pt x="69612" y="64075"/>
                </a:lnTo>
                <a:lnTo>
                  <a:pt x="28714" y="79641"/>
                </a:lnTo>
                <a:lnTo>
                  <a:pt x="28714" y="333870"/>
                </a:lnTo>
                <a:lnTo>
                  <a:pt x="25066" y="377891"/>
                </a:lnTo>
                <a:lnTo>
                  <a:pt x="0" y="413981"/>
                </a:lnTo>
                <a:lnTo>
                  <a:pt x="4635" y="423240"/>
                </a:lnTo>
                <a:lnTo>
                  <a:pt x="44623" y="427639"/>
                </a:lnTo>
                <a:lnTo>
                  <a:pt x="103672" y="446571"/>
                </a:lnTo>
                <a:lnTo>
                  <a:pt x="159312" y="474813"/>
                </a:lnTo>
                <a:lnTo>
                  <a:pt x="191477" y="493623"/>
                </a:lnTo>
                <a:lnTo>
                  <a:pt x="202491" y="484074"/>
                </a:lnTo>
                <a:lnTo>
                  <a:pt x="236931" y="460286"/>
                </a:lnTo>
                <a:lnTo>
                  <a:pt x="277629" y="439681"/>
                </a:lnTo>
                <a:lnTo>
                  <a:pt x="326480" y="418604"/>
                </a:lnTo>
                <a:lnTo>
                  <a:pt x="243116" y="418604"/>
                </a:lnTo>
                <a:lnTo>
                  <a:pt x="122250" y="369061"/>
                </a:lnTo>
                <a:lnTo>
                  <a:pt x="122250" y="79184"/>
                </a:lnTo>
                <a:lnTo>
                  <a:pt x="337578" y="79184"/>
                </a:lnTo>
                <a:lnTo>
                  <a:pt x="337578" y="67602"/>
                </a:lnTo>
                <a:lnTo>
                  <a:pt x="290651" y="54353"/>
                </a:lnTo>
                <a:lnTo>
                  <a:pt x="247726" y="38668"/>
                </a:lnTo>
                <a:lnTo>
                  <a:pt x="208801" y="20549"/>
                </a:lnTo>
                <a:lnTo>
                  <a:pt x="173875" y="0"/>
                </a:lnTo>
                <a:close/>
              </a:path>
              <a:path w="337820" h="494030">
                <a:moveTo>
                  <a:pt x="337578" y="79184"/>
                </a:moveTo>
                <a:lnTo>
                  <a:pt x="122250" y="79184"/>
                </a:lnTo>
                <a:lnTo>
                  <a:pt x="133625" y="81407"/>
                </a:lnTo>
                <a:lnTo>
                  <a:pt x="144130" y="83866"/>
                </a:lnTo>
                <a:lnTo>
                  <a:pt x="194486" y="102458"/>
                </a:lnTo>
                <a:lnTo>
                  <a:pt x="243116" y="124561"/>
                </a:lnTo>
                <a:lnTo>
                  <a:pt x="243116" y="418604"/>
                </a:lnTo>
                <a:lnTo>
                  <a:pt x="326480" y="418604"/>
                </a:lnTo>
                <a:lnTo>
                  <a:pt x="337578" y="413981"/>
                </a:lnTo>
                <a:lnTo>
                  <a:pt x="337578" y="79184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g object 27"/>
          <p:cNvSpPr/>
          <p:nvPr/>
        </p:nvSpPr>
        <p:spPr>
          <a:xfrm>
            <a:off x="11867094" y="664457"/>
            <a:ext cx="440055" cy="494030"/>
          </a:xfrm>
          <a:custGeom>
            <a:avLst/>
            <a:gdLst/>
            <a:ahLst/>
            <a:cxnLst/>
            <a:rect l="l" t="t" r="r" b="b"/>
            <a:pathLst>
              <a:path w="440054" h="494030">
                <a:moveTo>
                  <a:pt x="301688" y="0"/>
                </a:moveTo>
                <a:lnTo>
                  <a:pt x="159753" y="113919"/>
                </a:lnTo>
                <a:lnTo>
                  <a:pt x="159753" y="97218"/>
                </a:lnTo>
                <a:lnTo>
                  <a:pt x="159114" y="82369"/>
                </a:lnTo>
                <a:lnTo>
                  <a:pt x="142497" y="38483"/>
                </a:lnTo>
                <a:lnTo>
                  <a:pt x="98399" y="0"/>
                </a:lnTo>
                <a:lnTo>
                  <a:pt x="0" y="81495"/>
                </a:lnTo>
                <a:lnTo>
                  <a:pt x="11353" y="95846"/>
                </a:lnTo>
                <a:lnTo>
                  <a:pt x="20064" y="87951"/>
                </a:lnTo>
                <a:lnTo>
                  <a:pt x="27619" y="82307"/>
                </a:lnTo>
                <a:lnTo>
                  <a:pt x="34017" y="78917"/>
                </a:lnTo>
                <a:lnTo>
                  <a:pt x="39255" y="77787"/>
                </a:lnTo>
                <a:lnTo>
                  <a:pt x="45148" y="77787"/>
                </a:lnTo>
                <a:lnTo>
                  <a:pt x="62730" y="115593"/>
                </a:lnTo>
                <a:lnTo>
                  <a:pt x="65290" y="157784"/>
                </a:lnTo>
                <a:lnTo>
                  <a:pt x="65290" y="394068"/>
                </a:lnTo>
                <a:lnTo>
                  <a:pt x="30556" y="427177"/>
                </a:lnTo>
                <a:lnTo>
                  <a:pt x="112750" y="493623"/>
                </a:lnTo>
                <a:lnTo>
                  <a:pt x="194487" y="427177"/>
                </a:lnTo>
                <a:lnTo>
                  <a:pt x="159753" y="394068"/>
                </a:lnTo>
                <a:lnTo>
                  <a:pt x="159753" y="137147"/>
                </a:lnTo>
                <a:lnTo>
                  <a:pt x="238759" y="73748"/>
                </a:lnTo>
                <a:lnTo>
                  <a:pt x="279692" y="116967"/>
                </a:lnTo>
                <a:lnTo>
                  <a:pt x="279692" y="370370"/>
                </a:lnTo>
                <a:lnTo>
                  <a:pt x="280375" y="393499"/>
                </a:lnTo>
                <a:lnTo>
                  <a:pt x="290614" y="442353"/>
                </a:lnTo>
                <a:lnTo>
                  <a:pt x="322557" y="479560"/>
                </a:lnTo>
                <a:lnTo>
                  <a:pt x="340118" y="493623"/>
                </a:lnTo>
                <a:lnTo>
                  <a:pt x="439445" y="412127"/>
                </a:lnTo>
                <a:lnTo>
                  <a:pt x="428104" y="397776"/>
                </a:lnTo>
                <a:lnTo>
                  <a:pt x="417119" y="405677"/>
                </a:lnTo>
                <a:lnTo>
                  <a:pt x="408341" y="411321"/>
                </a:lnTo>
                <a:lnTo>
                  <a:pt x="401770" y="414707"/>
                </a:lnTo>
                <a:lnTo>
                  <a:pt x="397408" y="415836"/>
                </a:lnTo>
                <a:lnTo>
                  <a:pt x="392442" y="415836"/>
                </a:lnTo>
                <a:lnTo>
                  <a:pt x="374766" y="374874"/>
                </a:lnTo>
                <a:lnTo>
                  <a:pt x="374154" y="360527"/>
                </a:lnTo>
                <a:lnTo>
                  <a:pt x="374154" y="139750"/>
                </a:lnTo>
                <a:lnTo>
                  <a:pt x="379410" y="94695"/>
                </a:lnTo>
                <a:lnTo>
                  <a:pt x="408485" y="52405"/>
                </a:lnTo>
                <a:lnTo>
                  <a:pt x="423240" y="38430"/>
                </a:lnTo>
                <a:lnTo>
                  <a:pt x="410044" y="25933"/>
                </a:lnTo>
                <a:lnTo>
                  <a:pt x="364896" y="69456"/>
                </a:lnTo>
                <a:lnTo>
                  <a:pt x="301688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g object 28"/>
          <p:cNvSpPr/>
          <p:nvPr/>
        </p:nvSpPr>
        <p:spPr>
          <a:xfrm>
            <a:off x="12368602" y="506091"/>
            <a:ext cx="193040" cy="652145"/>
          </a:xfrm>
          <a:custGeom>
            <a:avLst/>
            <a:gdLst/>
            <a:ahLst/>
            <a:cxnLst/>
            <a:rect l="l" t="t" r="r" b="b"/>
            <a:pathLst>
              <a:path w="193040" h="652144">
                <a:moveTo>
                  <a:pt x="175501" y="0"/>
                </a:moveTo>
                <a:lnTo>
                  <a:pt x="116687" y="0"/>
                </a:lnTo>
                <a:lnTo>
                  <a:pt x="93078" y="100012"/>
                </a:lnTo>
                <a:lnTo>
                  <a:pt x="111594" y="100012"/>
                </a:lnTo>
                <a:lnTo>
                  <a:pt x="175501" y="0"/>
                </a:lnTo>
                <a:close/>
              </a:path>
              <a:path w="193040" h="652144">
                <a:moveTo>
                  <a:pt x="81724" y="158369"/>
                </a:moveTo>
                <a:lnTo>
                  <a:pt x="0" y="226669"/>
                </a:lnTo>
                <a:lnTo>
                  <a:pt x="34721" y="262089"/>
                </a:lnTo>
                <a:lnTo>
                  <a:pt x="34721" y="520484"/>
                </a:lnTo>
                <a:lnTo>
                  <a:pt x="35374" y="546876"/>
                </a:lnTo>
                <a:lnTo>
                  <a:pt x="35388" y="547467"/>
                </a:lnTo>
                <a:lnTo>
                  <a:pt x="37325" y="569339"/>
                </a:lnTo>
                <a:lnTo>
                  <a:pt x="37391" y="570085"/>
                </a:lnTo>
                <a:lnTo>
                  <a:pt x="52415" y="614091"/>
                </a:lnTo>
                <a:lnTo>
                  <a:pt x="93294" y="651992"/>
                </a:lnTo>
                <a:lnTo>
                  <a:pt x="184635" y="577900"/>
                </a:lnTo>
                <a:lnTo>
                  <a:pt x="143090" y="577900"/>
                </a:lnTo>
                <a:lnTo>
                  <a:pt x="138493" y="573887"/>
                </a:lnTo>
                <a:lnTo>
                  <a:pt x="127759" y="532173"/>
                </a:lnTo>
                <a:lnTo>
                  <a:pt x="127342" y="513994"/>
                </a:lnTo>
                <a:lnTo>
                  <a:pt x="127342" y="262089"/>
                </a:lnTo>
                <a:lnTo>
                  <a:pt x="163918" y="226669"/>
                </a:lnTo>
                <a:lnTo>
                  <a:pt x="81724" y="158369"/>
                </a:lnTo>
                <a:close/>
              </a:path>
              <a:path w="193040" h="652144">
                <a:moveTo>
                  <a:pt x="181279" y="557060"/>
                </a:moveTo>
                <a:lnTo>
                  <a:pt x="151168" y="577900"/>
                </a:lnTo>
                <a:lnTo>
                  <a:pt x="184635" y="577900"/>
                </a:lnTo>
                <a:lnTo>
                  <a:pt x="192620" y="571423"/>
                </a:lnTo>
                <a:lnTo>
                  <a:pt x="181279" y="55706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g object 29"/>
          <p:cNvSpPr/>
          <p:nvPr/>
        </p:nvSpPr>
        <p:spPr>
          <a:xfrm>
            <a:off x="12635789" y="494524"/>
            <a:ext cx="527050" cy="663575"/>
          </a:xfrm>
          <a:custGeom>
            <a:avLst/>
            <a:gdLst/>
            <a:ahLst/>
            <a:cxnLst/>
            <a:rect l="l" t="t" r="r" b="b"/>
            <a:pathLst>
              <a:path w="527050" h="663575">
                <a:moveTo>
                  <a:pt x="267639" y="579285"/>
                </a:moveTo>
                <a:lnTo>
                  <a:pt x="262737" y="559473"/>
                </a:lnTo>
                <a:lnTo>
                  <a:pt x="214287" y="594525"/>
                </a:lnTo>
                <a:lnTo>
                  <a:pt x="123164" y="553821"/>
                </a:lnTo>
                <a:lnTo>
                  <a:pt x="123164" y="258381"/>
                </a:lnTo>
                <a:lnTo>
                  <a:pt x="213702" y="310705"/>
                </a:lnTo>
                <a:lnTo>
                  <a:pt x="263017" y="238709"/>
                </a:lnTo>
                <a:lnTo>
                  <a:pt x="142849" y="169938"/>
                </a:lnTo>
                <a:lnTo>
                  <a:pt x="114566" y="195491"/>
                </a:lnTo>
                <a:lnTo>
                  <a:pt x="86118" y="217525"/>
                </a:lnTo>
                <a:lnTo>
                  <a:pt x="57505" y="236016"/>
                </a:lnTo>
                <a:lnTo>
                  <a:pt x="28714" y="250977"/>
                </a:lnTo>
                <a:lnTo>
                  <a:pt x="28714" y="514451"/>
                </a:lnTo>
                <a:lnTo>
                  <a:pt x="24536" y="560654"/>
                </a:lnTo>
                <a:lnTo>
                  <a:pt x="0" y="595033"/>
                </a:lnTo>
                <a:lnTo>
                  <a:pt x="0" y="606145"/>
                </a:lnTo>
                <a:lnTo>
                  <a:pt x="42176" y="615696"/>
                </a:lnTo>
                <a:lnTo>
                  <a:pt x="93726" y="633476"/>
                </a:lnTo>
                <a:lnTo>
                  <a:pt x="131648" y="651891"/>
                </a:lnTo>
                <a:lnTo>
                  <a:pt x="153035" y="663562"/>
                </a:lnTo>
                <a:lnTo>
                  <a:pt x="267639" y="579285"/>
                </a:lnTo>
                <a:close/>
              </a:path>
              <a:path w="527050" h="663575">
                <a:moveTo>
                  <a:pt x="526961" y="593191"/>
                </a:moveTo>
                <a:lnTo>
                  <a:pt x="515391" y="576516"/>
                </a:lnTo>
                <a:lnTo>
                  <a:pt x="495007" y="593191"/>
                </a:lnTo>
                <a:lnTo>
                  <a:pt x="442226" y="553821"/>
                </a:lnTo>
                <a:lnTo>
                  <a:pt x="442226" y="142151"/>
                </a:lnTo>
                <a:lnTo>
                  <a:pt x="443166" y="115912"/>
                </a:lnTo>
                <a:lnTo>
                  <a:pt x="450697" y="74129"/>
                </a:lnTo>
                <a:lnTo>
                  <a:pt x="477697" y="33172"/>
                </a:lnTo>
                <a:lnTo>
                  <a:pt x="508901" y="12039"/>
                </a:lnTo>
                <a:lnTo>
                  <a:pt x="508901" y="0"/>
                </a:lnTo>
                <a:lnTo>
                  <a:pt x="458939" y="8851"/>
                </a:lnTo>
                <a:lnTo>
                  <a:pt x="414782" y="34036"/>
                </a:lnTo>
                <a:lnTo>
                  <a:pt x="381787" y="64820"/>
                </a:lnTo>
                <a:lnTo>
                  <a:pt x="364515" y="47866"/>
                </a:lnTo>
                <a:lnTo>
                  <a:pt x="346138" y="34036"/>
                </a:lnTo>
                <a:lnTo>
                  <a:pt x="326656" y="23329"/>
                </a:lnTo>
                <a:lnTo>
                  <a:pt x="306082" y="15748"/>
                </a:lnTo>
                <a:lnTo>
                  <a:pt x="298665" y="25006"/>
                </a:lnTo>
                <a:lnTo>
                  <a:pt x="309410" y="34048"/>
                </a:lnTo>
                <a:lnTo>
                  <a:pt x="318465" y="42659"/>
                </a:lnTo>
                <a:lnTo>
                  <a:pt x="342493" y="81927"/>
                </a:lnTo>
                <a:lnTo>
                  <a:pt x="347560" y="129171"/>
                </a:lnTo>
                <a:lnTo>
                  <a:pt x="347764" y="148640"/>
                </a:lnTo>
                <a:lnTo>
                  <a:pt x="347764" y="479272"/>
                </a:lnTo>
                <a:lnTo>
                  <a:pt x="346798" y="529272"/>
                </a:lnTo>
                <a:lnTo>
                  <a:pt x="332460" y="568845"/>
                </a:lnTo>
                <a:lnTo>
                  <a:pt x="316268" y="582993"/>
                </a:lnTo>
                <a:lnTo>
                  <a:pt x="316268" y="593191"/>
                </a:lnTo>
                <a:lnTo>
                  <a:pt x="360032" y="609066"/>
                </a:lnTo>
                <a:lnTo>
                  <a:pt x="397370" y="633120"/>
                </a:lnTo>
                <a:lnTo>
                  <a:pt x="434111" y="663575"/>
                </a:lnTo>
                <a:lnTo>
                  <a:pt x="526961" y="593191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g object 30"/>
          <p:cNvSpPr/>
          <p:nvPr/>
        </p:nvSpPr>
        <p:spPr>
          <a:xfrm>
            <a:off x="13215553" y="664455"/>
            <a:ext cx="327025" cy="494030"/>
          </a:xfrm>
          <a:custGeom>
            <a:avLst/>
            <a:gdLst/>
            <a:ahLst/>
            <a:cxnLst/>
            <a:rect l="l" t="t" r="r" b="b"/>
            <a:pathLst>
              <a:path w="327025" h="494030">
                <a:moveTo>
                  <a:pt x="196341" y="0"/>
                </a:moveTo>
                <a:lnTo>
                  <a:pt x="112556" y="42374"/>
                </a:lnTo>
                <a:lnTo>
                  <a:pt x="66216" y="62747"/>
                </a:lnTo>
                <a:lnTo>
                  <a:pt x="26390" y="77800"/>
                </a:lnTo>
                <a:lnTo>
                  <a:pt x="26390" y="342671"/>
                </a:lnTo>
                <a:lnTo>
                  <a:pt x="23400" y="392895"/>
                </a:lnTo>
                <a:lnTo>
                  <a:pt x="0" y="424637"/>
                </a:lnTo>
                <a:lnTo>
                  <a:pt x="0" y="436206"/>
                </a:lnTo>
                <a:lnTo>
                  <a:pt x="48460" y="447552"/>
                </a:lnTo>
                <a:lnTo>
                  <a:pt x="100253" y="464630"/>
                </a:lnTo>
                <a:lnTo>
                  <a:pt x="138051" y="482224"/>
                </a:lnTo>
                <a:lnTo>
                  <a:pt x="159994" y="493623"/>
                </a:lnTo>
                <a:lnTo>
                  <a:pt x="258743" y="424637"/>
                </a:lnTo>
                <a:lnTo>
                  <a:pt x="226898" y="424637"/>
                </a:lnTo>
                <a:lnTo>
                  <a:pt x="119468" y="382028"/>
                </a:lnTo>
                <a:lnTo>
                  <a:pt x="119468" y="297751"/>
                </a:lnTo>
                <a:lnTo>
                  <a:pt x="163681" y="266763"/>
                </a:lnTo>
                <a:lnTo>
                  <a:pt x="119468" y="266763"/>
                </a:lnTo>
                <a:lnTo>
                  <a:pt x="119468" y="56489"/>
                </a:lnTo>
                <a:lnTo>
                  <a:pt x="125958" y="53251"/>
                </a:lnTo>
                <a:lnTo>
                  <a:pt x="241984" y="53251"/>
                </a:lnTo>
                <a:lnTo>
                  <a:pt x="196341" y="0"/>
                </a:lnTo>
                <a:close/>
              </a:path>
              <a:path w="327025" h="494030">
                <a:moveTo>
                  <a:pt x="299605" y="375081"/>
                </a:moveTo>
                <a:lnTo>
                  <a:pt x="226898" y="424637"/>
                </a:lnTo>
                <a:lnTo>
                  <a:pt x="258743" y="424637"/>
                </a:lnTo>
                <a:lnTo>
                  <a:pt x="309791" y="388975"/>
                </a:lnTo>
                <a:lnTo>
                  <a:pt x="299605" y="375081"/>
                </a:lnTo>
                <a:close/>
              </a:path>
              <a:path w="327025" h="494030">
                <a:moveTo>
                  <a:pt x="241984" y="53251"/>
                </a:moveTo>
                <a:lnTo>
                  <a:pt x="125958" y="53251"/>
                </a:lnTo>
                <a:lnTo>
                  <a:pt x="241452" y="181267"/>
                </a:lnTo>
                <a:lnTo>
                  <a:pt x="119468" y="266763"/>
                </a:lnTo>
                <a:lnTo>
                  <a:pt x="163681" y="266763"/>
                </a:lnTo>
                <a:lnTo>
                  <a:pt x="326923" y="152349"/>
                </a:lnTo>
                <a:lnTo>
                  <a:pt x="241984" y="53251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14612" y="265795"/>
            <a:ext cx="9894570" cy="15659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100" b="1" i="0">
                <a:solidFill>
                  <a:srgbClr val="231F20"/>
                </a:solidFill>
                <a:latin typeface="Franklin Gothic Heavy"/>
                <a:cs typeface="Franklin Gothic Heavy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30885" y="4512945"/>
            <a:ext cx="13155930" cy="129501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0018" y="18247996"/>
            <a:ext cx="4677664" cy="98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0885" y="18247996"/>
            <a:ext cx="3362071" cy="98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24744" y="18247996"/>
            <a:ext cx="3362071" cy="98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svg"/><Relationship Id="rId18" Type="http://schemas.openxmlformats.org/officeDocument/2006/relationships/image" Target="../media/image36.png"/><Relationship Id="rId3" Type="http://schemas.openxmlformats.org/officeDocument/2006/relationships/image" Target="../media/image21.svg"/><Relationship Id="rId7" Type="http://schemas.openxmlformats.org/officeDocument/2006/relationships/image" Target="../media/image25.svg"/><Relationship Id="rId12" Type="http://schemas.openxmlformats.org/officeDocument/2006/relationships/image" Target="../media/image30.png"/><Relationship Id="rId17" Type="http://schemas.openxmlformats.org/officeDocument/2006/relationships/image" Target="../media/image35.svg"/><Relationship Id="rId2" Type="http://schemas.openxmlformats.org/officeDocument/2006/relationships/image" Target="../media/image20.png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image" Target="../media/image29.svg"/><Relationship Id="rId5" Type="http://schemas.openxmlformats.org/officeDocument/2006/relationships/image" Target="../media/image23.svg"/><Relationship Id="rId15" Type="http://schemas.openxmlformats.org/officeDocument/2006/relationships/image" Target="../media/image33.svg"/><Relationship Id="rId10" Type="http://schemas.openxmlformats.org/officeDocument/2006/relationships/image" Target="../media/image28.png"/><Relationship Id="rId19" Type="http://schemas.openxmlformats.org/officeDocument/2006/relationships/image" Target="../media/image37.svg"/><Relationship Id="rId4" Type="http://schemas.openxmlformats.org/officeDocument/2006/relationships/image" Target="../media/image22.png"/><Relationship Id="rId9" Type="http://schemas.openxmlformats.org/officeDocument/2006/relationships/image" Target="../media/image27.svg"/><Relationship Id="rId1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写真">
            <a:extLst>
              <a:ext uri="{FF2B5EF4-FFF2-40B4-BE49-F238E27FC236}">
                <a16:creationId xmlns:a16="http://schemas.microsoft.com/office/drawing/2014/main" id="{8B41DA31-6888-C672-C2A0-98BFB0A4DAA3}"/>
              </a:ext>
            </a:extLst>
          </p:cNvPr>
          <p:cNvSpPr/>
          <p:nvPr/>
        </p:nvSpPr>
        <p:spPr>
          <a:xfrm>
            <a:off x="359994" y="3671976"/>
            <a:ext cx="5724000" cy="489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写真">
            <a:extLst>
              <a:ext uri="{FF2B5EF4-FFF2-40B4-BE49-F238E27FC236}">
                <a16:creationId xmlns:a16="http://schemas.microsoft.com/office/drawing/2014/main" id="{E5900F96-671E-BBB0-7CC8-2C6494CBD36C}"/>
              </a:ext>
            </a:extLst>
          </p:cNvPr>
          <p:cNvSpPr/>
          <p:nvPr/>
        </p:nvSpPr>
        <p:spPr>
          <a:xfrm>
            <a:off x="359994" y="8747976"/>
            <a:ext cx="5723991" cy="3153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写真">
            <a:extLst>
              <a:ext uri="{FF2B5EF4-FFF2-40B4-BE49-F238E27FC236}">
                <a16:creationId xmlns:a16="http://schemas.microsoft.com/office/drawing/2014/main" id="{D24D1904-A42C-646B-B3CE-6A4D9D642535}"/>
              </a:ext>
            </a:extLst>
          </p:cNvPr>
          <p:cNvSpPr/>
          <p:nvPr/>
        </p:nvSpPr>
        <p:spPr>
          <a:xfrm>
            <a:off x="359994" y="12082182"/>
            <a:ext cx="5723991" cy="338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写真">
            <a:extLst>
              <a:ext uri="{FF2B5EF4-FFF2-40B4-BE49-F238E27FC236}">
                <a16:creationId xmlns:a16="http://schemas.microsoft.com/office/drawing/2014/main" id="{62BDD61D-F5A3-0F38-5F20-CD03F559CC67}"/>
              </a:ext>
            </a:extLst>
          </p:cNvPr>
          <p:cNvSpPr/>
          <p:nvPr/>
        </p:nvSpPr>
        <p:spPr>
          <a:xfrm>
            <a:off x="359994" y="15616800"/>
            <a:ext cx="5724000" cy="34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写真">
            <a:extLst>
              <a:ext uri="{FF2B5EF4-FFF2-40B4-BE49-F238E27FC236}">
                <a16:creationId xmlns:a16="http://schemas.microsoft.com/office/drawing/2014/main" id="{A7FAA278-165B-CB21-2057-6E9EA5BD3263}"/>
              </a:ext>
            </a:extLst>
          </p:cNvPr>
          <p:cNvSpPr/>
          <p:nvPr/>
        </p:nvSpPr>
        <p:spPr>
          <a:xfrm>
            <a:off x="6263995" y="3671976"/>
            <a:ext cx="7992008" cy="11732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Published：Published in Love City,">
            <a:extLst>
              <a:ext uri="{FF2B5EF4-FFF2-40B4-BE49-F238E27FC236}">
                <a16:creationId xmlns:a16="http://schemas.microsoft.com/office/drawing/2014/main" id="{8DD07F52-688F-88E3-867D-CAFF705CF3FD}"/>
              </a:ext>
            </a:extLst>
          </p:cNvPr>
          <p:cNvSpPr txBox="1"/>
          <p:nvPr/>
        </p:nvSpPr>
        <p:spPr>
          <a:xfrm>
            <a:off x="556715" y="466725"/>
            <a:ext cx="3061970" cy="265457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1650" b="0" spc="-90" dirty="0">
                <a:solidFill>
                  <a:schemeClr val="tx1"/>
                </a:solidFill>
                <a:latin typeface="游ゴシック Medium"/>
                <a:cs typeface="游ゴシック Medium"/>
              </a:rPr>
              <a:t>Published：Published</a:t>
            </a:r>
            <a:r>
              <a:rPr sz="1650" b="0" spc="-55" dirty="0">
                <a:solidFill>
                  <a:schemeClr val="tx1"/>
                </a:solidFill>
                <a:latin typeface="游ゴシック Medium"/>
                <a:cs typeface="游ゴシック Medium"/>
              </a:rPr>
              <a:t> in</a:t>
            </a:r>
            <a:r>
              <a:rPr sz="1650" b="0" spc="-50" dirty="0">
                <a:solidFill>
                  <a:schemeClr val="tx1"/>
                </a:solidFill>
                <a:latin typeface="游ゴシック Medium"/>
                <a:cs typeface="游ゴシック Medium"/>
              </a:rPr>
              <a:t> </a:t>
            </a:r>
            <a:r>
              <a:rPr sz="1650" b="0" spc="-80" dirty="0">
                <a:solidFill>
                  <a:schemeClr val="tx1"/>
                </a:solidFill>
                <a:latin typeface="游ゴシック Medium"/>
                <a:cs typeface="游ゴシック Medium"/>
              </a:rPr>
              <a:t>Love</a:t>
            </a:r>
            <a:r>
              <a:rPr sz="1650" b="0" spc="-55" dirty="0">
                <a:solidFill>
                  <a:schemeClr val="tx1"/>
                </a:solidFill>
                <a:latin typeface="游ゴシック Medium"/>
                <a:cs typeface="游ゴシック Medium"/>
              </a:rPr>
              <a:t> </a:t>
            </a:r>
            <a:r>
              <a:rPr sz="1650" b="0" spc="-50" dirty="0">
                <a:solidFill>
                  <a:schemeClr val="tx1"/>
                </a:solidFill>
                <a:latin typeface="游ゴシック Medium"/>
                <a:cs typeface="游ゴシック Medium"/>
              </a:rPr>
              <a:t>City,</a:t>
            </a:r>
            <a:endParaRPr sz="1650" dirty="0">
              <a:solidFill>
                <a:schemeClr val="tx1"/>
              </a:solidFill>
              <a:latin typeface="游ゴシック Medium"/>
              <a:cs typeface="游ゴシック Medium"/>
            </a:endParaRPr>
          </a:p>
        </p:txBody>
      </p:sp>
      <p:sp>
        <p:nvSpPr>
          <p:cNvPr id="7" name="太いライン">
            <a:extLst>
              <a:ext uri="{FF2B5EF4-FFF2-40B4-BE49-F238E27FC236}">
                <a16:creationId xmlns:a16="http://schemas.microsoft.com/office/drawing/2014/main" id="{F19A065E-5415-0296-0515-7AB08A584074}"/>
              </a:ext>
            </a:extLst>
          </p:cNvPr>
          <p:cNvSpPr/>
          <p:nvPr/>
        </p:nvSpPr>
        <p:spPr>
          <a:xfrm>
            <a:off x="360003" y="1546401"/>
            <a:ext cx="13896340" cy="163195"/>
          </a:xfrm>
          <a:custGeom>
            <a:avLst/>
            <a:gdLst/>
            <a:ahLst/>
            <a:cxnLst/>
            <a:rect l="l" t="t" r="r" b="b"/>
            <a:pathLst>
              <a:path w="13896340" h="163194">
                <a:moveTo>
                  <a:pt x="11649722" y="0"/>
                </a:moveTo>
                <a:lnTo>
                  <a:pt x="11599799" y="2641"/>
                </a:lnTo>
                <a:lnTo>
                  <a:pt x="11549862" y="1587"/>
                </a:lnTo>
                <a:lnTo>
                  <a:pt x="11499913" y="13703"/>
                </a:lnTo>
                <a:lnTo>
                  <a:pt x="11449939" y="4394"/>
                </a:lnTo>
                <a:lnTo>
                  <a:pt x="11399939" y="13868"/>
                </a:lnTo>
                <a:lnTo>
                  <a:pt x="11349977" y="977"/>
                </a:lnTo>
                <a:lnTo>
                  <a:pt x="11300040" y="9512"/>
                </a:lnTo>
                <a:lnTo>
                  <a:pt x="11250129" y="4673"/>
                </a:lnTo>
                <a:lnTo>
                  <a:pt x="11200231" y="723"/>
                </a:lnTo>
                <a:lnTo>
                  <a:pt x="11150333" y="11772"/>
                </a:lnTo>
                <a:lnTo>
                  <a:pt x="11100422" y="177"/>
                </a:lnTo>
                <a:lnTo>
                  <a:pt x="11050498" y="1955"/>
                </a:lnTo>
                <a:lnTo>
                  <a:pt x="11000562" y="6845"/>
                </a:lnTo>
                <a:lnTo>
                  <a:pt x="10950587" y="10668"/>
                </a:lnTo>
                <a:lnTo>
                  <a:pt x="10900613" y="9448"/>
                </a:lnTo>
                <a:lnTo>
                  <a:pt x="10850664" y="1016"/>
                </a:lnTo>
                <a:lnTo>
                  <a:pt x="10800753" y="9359"/>
                </a:lnTo>
                <a:lnTo>
                  <a:pt x="10750854" y="4851"/>
                </a:lnTo>
                <a:lnTo>
                  <a:pt x="10700981" y="11861"/>
                </a:lnTo>
                <a:lnTo>
                  <a:pt x="10651121" y="4622"/>
                </a:lnTo>
                <a:lnTo>
                  <a:pt x="10601261" y="723"/>
                </a:lnTo>
                <a:lnTo>
                  <a:pt x="10551401" y="14808"/>
                </a:lnTo>
                <a:lnTo>
                  <a:pt x="10501528" y="2133"/>
                </a:lnTo>
                <a:lnTo>
                  <a:pt x="10451642" y="3771"/>
                </a:lnTo>
                <a:lnTo>
                  <a:pt x="10401744" y="12827"/>
                </a:lnTo>
                <a:lnTo>
                  <a:pt x="10351820" y="12788"/>
                </a:lnTo>
                <a:lnTo>
                  <a:pt x="10301859" y="13779"/>
                </a:lnTo>
                <a:lnTo>
                  <a:pt x="10251897" y="12687"/>
                </a:lnTo>
                <a:lnTo>
                  <a:pt x="10201960" y="2908"/>
                </a:lnTo>
                <a:lnTo>
                  <a:pt x="10152062" y="901"/>
                </a:lnTo>
                <a:lnTo>
                  <a:pt x="10052329" y="4241"/>
                </a:lnTo>
                <a:lnTo>
                  <a:pt x="10002494" y="6934"/>
                </a:lnTo>
                <a:lnTo>
                  <a:pt x="9952672" y="3365"/>
                </a:lnTo>
                <a:lnTo>
                  <a:pt x="9902863" y="12357"/>
                </a:lnTo>
                <a:lnTo>
                  <a:pt x="9853041" y="10795"/>
                </a:lnTo>
                <a:lnTo>
                  <a:pt x="9803244" y="1270"/>
                </a:lnTo>
                <a:lnTo>
                  <a:pt x="9753434" y="2324"/>
                </a:lnTo>
                <a:lnTo>
                  <a:pt x="9703612" y="13601"/>
                </a:lnTo>
                <a:lnTo>
                  <a:pt x="9653790" y="14427"/>
                </a:lnTo>
                <a:lnTo>
                  <a:pt x="9603955" y="1981"/>
                </a:lnTo>
                <a:lnTo>
                  <a:pt x="9554095" y="8991"/>
                </a:lnTo>
                <a:lnTo>
                  <a:pt x="9504222" y="1955"/>
                </a:lnTo>
                <a:lnTo>
                  <a:pt x="9454324" y="15125"/>
                </a:lnTo>
                <a:lnTo>
                  <a:pt x="9404413" y="12382"/>
                </a:lnTo>
                <a:lnTo>
                  <a:pt x="9354451" y="5892"/>
                </a:lnTo>
                <a:lnTo>
                  <a:pt x="9304528" y="10083"/>
                </a:lnTo>
                <a:lnTo>
                  <a:pt x="9254642" y="9029"/>
                </a:lnTo>
                <a:lnTo>
                  <a:pt x="9204782" y="8343"/>
                </a:lnTo>
                <a:lnTo>
                  <a:pt x="9154947" y="13931"/>
                </a:lnTo>
                <a:lnTo>
                  <a:pt x="9105125" y="2019"/>
                </a:lnTo>
                <a:lnTo>
                  <a:pt x="9055341" y="2730"/>
                </a:lnTo>
                <a:lnTo>
                  <a:pt x="9005557" y="4470"/>
                </a:lnTo>
                <a:lnTo>
                  <a:pt x="8955798" y="4318"/>
                </a:lnTo>
                <a:lnTo>
                  <a:pt x="8906040" y="13766"/>
                </a:lnTo>
                <a:lnTo>
                  <a:pt x="8856294" y="12039"/>
                </a:lnTo>
                <a:lnTo>
                  <a:pt x="8806561" y="4673"/>
                </a:lnTo>
                <a:lnTo>
                  <a:pt x="8756827" y="2019"/>
                </a:lnTo>
                <a:lnTo>
                  <a:pt x="8707094" y="15240"/>
                </a:lnTo>
                <a:lnTo>
                  <a:pt x="8657374" y="1117"/>
                </a:lnTo>
                <a:lnTo>
                  <a:pt x="8607640" y="3568"/>
                </a:lnTo>
                <a:lnTo>
                  <a:pt x="8557907" y="8077"/>
                </a:lnTo>
                <a:lnTo>
                  <a:pt x="8508161" y="11734"/>
                </a:lnTo>
                <a:lnTo>
                  <a:pt x="8458403" y="3987"/>
                </a:lnTo>
                <a:lnTo>
                  <a:pt x="8408644" y="12293"/>
                </a:lnTo>
                <a:lnTo>
                  <a:pt x="8358860" y="9982"/>
                </a:lnTo>
                <a:lnTo>
                  <a:pt x="8309063" y="14478"/>
                </a:lnTo>
                <a:lnTo>
                  <a:pt x="8259254" y="13716"/>
                </a:lnTo>
                <a:lnTo>
                  <a:pt x="8209432" y="12547"/>
                </a:lnTo>
                <a:lnTo>
                  <a:pt x="8159572" y="1308"/>
                </a:lnTo>
                <a:lnTo>
                  <a:pt x="8109699" y="12052"/>
                </a:lnTo>
                <a:lnTo>
                  <a:pt x="8059801" y="4686"/>
                </a:lnTo>
                <a:lnTo>
                  <a:pt x="8009902" y="13208"/>
                </a:lnTo>
                <a:lnTo>
                  <a:pt x="7960017" y="1320"/>
                </a:lnTo>
                <a:lnTo>
                  <a:pt x="7910169" y="5181"/>
                </a:lnTo>
                <a:lnTo>
                  <a:pt x="7860347" y="13004"/>
                </a:lnTo>
                <a:lnTo>
                  <a:pt x="7810550" y="5321"/>
                </a:lnTo>
                <a:lnTo>
                  <a:pt x="7760779" y="11645"/>
                </a:lnTo>
                <a:lnTo>
                  <a:pt x="7711020" y="4648"/>
                </a:lnTo>
                <a:lnTo>
                  <a:pt x="7661287" y="7480"/>
                </a:lnTo>
                <a:lnTo>
                  <a:pt x="7611579" y="5156"/>
                </a:lnTo>
                <a:lnTo>
                  <a:pt x="7561872" y="8509"/>
                </a:lnTo>
                <a:lnTo>
                  <a:pt x="7512189" y="8509"/>
                </a:lnTo>
                <a:lnTo>
                  <a:pt x="7462520" y="1079"/>
                </a:lnTo>
                <a:lnTo>
                  <a:pt x="7412863" y="11963"/>
                </a:lnTo>
                <a:lnTo>
                  <a:pt x="7363218" y="444"/>
                </a:lnTo>
                <a:lnTo>
                  <a:pt x="7313574" y="13042"/>
                </a:lnTo>
                <a:lnTo>
                  <a:pt x="7263955" y="11849"/>
                </a:lnTo>
                <a:lnTo>
                  <a:pt x="7214323" y="8496"/>
                </a:lnTo>
                <a:lnTo>
                  <a:pt x="7164705" y="2946"/>
                </a:lnTo>
                <a:lnTo>
                  <a:pt x="7115086" y="11645"/>
                </a:lnTo>
                <a:lnTo>
                  <a:pt x="7065479" y="14325"/>
                </a:lnTo>
                <a:lnTo>
                  <a:pt x="7015873" y="863"/>
                </a:lnTo>
                <a:lnTo>
                  <a:pt x="6966254" y="5969"/>
                </a:lnTo>
                <a:lnTo>
                  <a:pt x="6916635" y="5168"/>
                </a:lnTo>
                <a:lnTo>
                  <a:pt x="6867029" y="63"/>
                </a:lnTo>
                <a:lnTo>
                  <a:pt x="6817398" y="9245"/>
                </a:lnTo>
                <a:lnTo>
                  <a:pt x="6767779" y="2438"/>
                </a:lnTo>
                <a:lnTo>
                  <a:pt x="6718134" y="8978"/>
                </a:lnTo>
                <a:lnTo>
                  <a:pt x="6668503" y="10325"/>
                </a:lnTo>
                <a:lnTo>
                  <a:pt x="6618846" y="6324"/>
                </a:lnTo>
                <a:lnTo>
                  <a:pt x="6569189" y="14325"/>
                </a:lnTo>
                <a:lnTo>
                  <a:pt x="6519519" y="2933"/>
                </a:lnTo>
                <a:lnTo>
                  <a:pt x="6469824" y="12331"/>
                </a:lnTo>
                <a:lnTo>
                  <a:pt x="6420129" y="8382"/>
                </a:lnTo>
                <a:lnTo>
                  <a:pt x="6370408" y="14566"/>
                </a:lnTo>
                <a:lnTo>
                  <a:pt x="6320688" y="10261"/>
                </a:lnTo>
                <a:lnTo>
                  <a:pt x="6270942" y="7569"/>
                </a:lnTo>
                <a:lnTo>
                  <a:pt x="6171298" y="6083"/>
                </a:lnTo>
                <a:lnTo>
                  <a:pt x="6121463" y="4572"/>
                </a:lnTo>
                <a:lnTo>
                  <a:pt x="6071616" y="11417"/>
                </a:lnTo>
                <a:lnTo>
                  <a:pt x="6021768" y="7480"/>
                </a:lnTo>
                <a:lnTo>
                  <a:pt x="5971908" y="1219"/>
                </a:lnTo>
                <a:lnTo>
                  <a:pt x="5922060" y="685"/>
                </a:lnTo>
                <a:lnTo>
                  <a:pt x="5872226" y="14897"/>
                </a:lnTo>
                <a:lnTo>
                  <a:pt x="5822403" y="2794"/>
                </a:lnTo>
                <a:lnTo>
                  <a:pt x="5772594" y="8763"/>
                </a:lnTo>
                <a:lnTo>
                  <a:pt x="5722785" y="13246"/>
                </a:lnTo>
                <a:lnTo>
                  <a:pt x="5672988" y="266"/>
                </a:lnTo>
                <a:lnTo>
                  <a:pt x="5623191" y="7721"/>
                </a:lnTo>
                <a:lnTo>
                  <a:pt x="5573420" y="3454"/>
                </a:lnTo>
                <a:lnTo>
                  <a:pt x="5523636" y="7035"/>
                </a:lnTo>
                <a:lnTo>
                  <a:pt x="5473852" y="12915"/>
                </a:lnTo>
                <a:lnTo>
                  <a:pt x="5424081" y="13868"/>
                </a:lnTo>
                <a:lnTo>
                  <a:pt x="5374309" y="546"/>
                </a:lnTo>
                <a:lnTo>
                  <a:pt x="5324551" y="1790"/>
                </a:lnTo>
                <a:lnTo>
                  <a:pt x="5274779" y="6362"/>
                </a:lnTo>
                <a:lnTo>
                  <a:pt x="5225008" y="7150"/>
                </a:lnTo>
                <a:lnTo>
                  <a:pt x="5175237" y="9550"/>
                </a:lnTo>
                <a:lnTo>
                  <a:pt x="5125466" y="7493"/>
                </a:lnTo>
                <a:lnTo>
                  <a:pt x="5075694" y="3060"/>
                </a:lnTo>
                <a:lnTo>
                  <a:pt x="5025910" y="14097"/>
                </a:lnTo>
                <a:lnTo>
                  <a:pt x="4976139" y="5207"/>
                </a:lnTo>
                <a:lnTo>
                  <a:pt x="4926342" y="14681"/>
                </a:lnTo>
                <a:lnTo>
                  <a:pt x="4876558" y="10121"/>
                </a:lnTo>
                <a:lnTo>
                  <a:pt x="4826749" y="11252"/>
                </a:lnTo>
                <a:lnTo>
                  <a:pt x="4776952" y="14173"/>
                </a:lnTo>
                <a:lnTo>
                  <a:pt x="4727130" y="9398"/>
                </a:lnTo>
                <a:lnTo>
                  <a:pt x="4677308" y="685"/>
                </a:lnTo>
                <a:lnTo>
                  <a:pt x="4627473" y="3149"/>
                </a:lnTo>
                <a:lnTo>
                  <a:pt x="4577638" y="7454"/>
                </a:lnTo>
                <a:lnTo>
                  <a:pt x="4527778" y="5384"/>
                </a:lnTo>
                <a:lnTo>
                  <a:pt x="4477943" y="2641"/>
                </a:lnTo>
                <a:lnTo>
                  <a:pt x="4428121" y="10896"/>
                </a:lnTo>
                <a:lnTo>
                  <a:pt x="4328490" y="1549"/>
                </a:lnTo>
                <a:lnTo>
                  <a:pt x="4278693" y="2984"/>
                </a:lnTo>
                <a:lnTo>
                  <a:pt x="4228909" y="14033"/>
                </a:lnTo>
                <a:lnTo>
                  <a:pt x="4179125" y="13106"/>
                </a:lnTo>
                <a:lnTo>
                  <a:pt x="4129354" y="11684"/>
                </a:lnTo>
                <a:lnTo>
                  <a:pt x="4079582" y="2882"/>
                </a:lnTo>
                <a:lnTo>
                  <a:pt x="4029811" y="4584"/>
                </a:lnTo>
                <a:lnTo>
                  <a:pt x="3980053" y="8356"/>
                </a:lnTo>
                <a:lnTo>
                  <a:pt x="3930307" y="12661"/>
                </a:lnTo>
                <a:lnTo>
                  <a:pt x="3880548" y="9118"/>
                </a:lnTo>
                <a:lnTo>
                  <a:pt x="3830815" y="10947"/>
                </a:lnTo>
                <a:lnTo>
                  <a:pt x="3781069" y="6883"/>
                </a:lnTo>
                <a:lnTo>
                  <a:pt x="3731323" y="4584"/>
                </a:lnTo>
                <a:lnTo>
                  <a:pt x="3681590" y="3403"/>
                </a:lnTo>
                <a:lnTo>
                  <a:pt x="3631844" y="3276"/>
                </a:lnTo>
                <a:lnTo>
                  <a:pt x="3582111" y="15214"/>
                </a:lnTo>
                <a:lnTo>
                  <a:pt x="3532365" y="13423"/>
                </a:lnTo>
                <a:lnTo>
                  <a:pt x="3482632" y="15176"/>
                </a:lnTo>
                <a:lnTo>
                  <a:pt x="3432886" y="1257"/>
                </a:lnTo>
                <a:lnTo>
                  <a:pt x="3383140" y="8724"/>
                </a:lnTo>
                <a:lnTo>
                  <a:pt x="3333394" y="13487"/>
                </a:lnTo>
                <a:lnTo>
                  <a:pt x="3283648" y="14668"/>
                </a:lnTo>
                <a:lnTo>
                  <a:pt x="3233902" y="2540"/>
                </a:lnTo>
                <a:lnTo>
                  <a:pt x="3184144" y="13360"/>
                </a:lnTo>
                <a:lnTo>
                  <a:pt x="3134385" y="1993"/>
                </a:lnTo>
                <a:lnTo>
                  <a:pt x="3084614" y="14973"/>
                </a:lnTo>
                <a:lnTo>
                  <a:pt x="3034842" y="6578"/>
                </a:lnTo>
                <a:lnTo>
                  <a:pt x="2985071" y="12293"/>
                </a:lnTo>
                <a:lnTo>
                  <a:pt x="2935287" y="2095"/>
                </a:lnTo>
                <a:lnTo>
                  <a:pt x="2885490" y="6819"/>
                </a:lnTo>
                <a:lnTo>
                  <a:pt x="2835694" y="14401"/>
                </a:lnTo>
                <a:lnTo>
                  <a:pt x="2785884" y="7937"/>
                </a:lnTo>
                <a:lnTo>
                  <a:pt x="2736075" y="10388"/>
                </a:lnTo>
                <a:lnTo>
                  <a:pt x="2686240" y="6654"/>
                </a:lnTo>
                <a:lnTo>
                  <a:pt x="2636405" y="1143"/>
                </a:lnTo>
                <a:lnTo>
                  <a:pt x="2586570" y="6515"/>
                </a:lnTo>
                <a:lnTo>
                  <a:pt x="2536748" y="5168"/>
                </a:lnTo>
                <a:lnTo>
                  <a:pt x="2486939" y="11950"/>
                </a:lnTo>
                <a:lnTo>
                  <a:pt x="2437142" y="4686"/>
                </a:lnTo>
                <a:lnTo>
                  <a:pt x="2387358" y="8407"/>
                </a:lnTo>
                <a:lnTo>
                  <a:pt x="2337574" y="660"/>
                </a:lnTo>
                <a:lnTo>
                  <a:pt x="2287803" y="5029"/>
                </a:lnTo>
                <a:lnTo>
                  <a:pt x="2238032" y="2514"/>
                </a:lnTo>
                <a:lnTo>
                  <a:pt x="2188273" y="2933"/>
                </a:lnTo>
                <a:lnTo>
                  <a:pt x="2138514" y="609"/>
                </a:lnTo>
                <a:lnTo>
                  <a:pt x="2088769" y="266"/>
                </a:lnTo>
                <a:lnTo>
                  <a:pt x="2039035" y="13766"/>
                </a:lnTo>
                <a:lnTo>
                  <a:pt x="1989302" y="4800"/>
                </a:lnTo>
                <a:lnTo>
                  <a:pt x="1939569" y="6527"/>
                </a:lnTo>
                <a:lnTo>
                  <a:pt x="1889848" y="13373"/>
                </a:lnTo>
                <a:lnTo>
                  <a:pt x="1840128" y="6032"/>
                </a:lnTo>
                <a:lnTo>
                  <a:pt x="1790420" y="7035"/>
                </a:lnTo>
                <a:lnTo>
                  <a:pt x="1740712" y="11379"/>
                </a:lnTo>
                <a:lnTo>
                  <a:pt x="1691004" y="9309"/>
                </a:lnTo>
                <a:lnTo>
                  <a:pt x="1641297" y="12738"/>
                </a:lnTo>
                <a:lnTo>
                  <a:pt x="1541881" y="10185"/>
                </a:lnTo>
                <a:lnTo>
                  <a:pt x="1492186" y="1117"/>
                </a:lnTo>
                <a:lnTo>
                  <a:pt x="1442491" y="9982"/>
                </a:lnTo>
                <a:lnTo>
                  <a:pt x="1392783" y="10820"/>
                </a:lnTo>
                <a:lnTo>
                  <a:pt x="1343088" y="4699"/>
                </a:lnTo>
                <a:lnTo>
                  <a:pt x="1293393" y="901"/>
                </a:lnTo>
                <a:lnTo>
                  <a:pt x="1243698" y="4889"/>
                </a:lnTo>
                <a:lnTo>
                  <a:pt x="1193990" y="8089"/>
                </a:lnTo>
                <a:lnTo>
                  <a:pt x="1144295" y="2857"/>
                </a:lnTo>
                <a:lnTo>
                  <a:pt x="1094587" y="10756"/>
                </a:lnTo>
                <a:lnTo>
                  <a:pt x="1044892" y="7937"/>
                </a:lnTo>
                <a:lnTo>
                  <a:pt x="945464" y="5537"/>
                </a:lnTo>
                <a:lnTo>
                  <a:pt x="895756" y="1879"/>
                </a:lnTo>
                <a:lnTo>
                  <a:pt x="846048" y="1587"/>
                </a:lnTo>
                <a:lnTo>
                  <a:pt x="796328" y="11303"/>
                </a:lnTo>
                <a:lnTo>
                  <a:pt x="746594" y="12242"/>
                </a:lnTo>
                <a:lnTo>
                  <a:pt x="696874" y="8051"/>
                </a:lnTo>
                <a:lnTo>
                  <a:pt x="647128" y="10033"/>
                </a:lnTo>
                <a:lnTo>
                  <a:pt x="597395" y="6692"/>
                </a:lnTo>
                <a:lnTo>
                  <a:pt x="547649" y="7340"/>
                </a:lnTo>
                <a:lnTo>
                  <a:pt x="497903" y="3543"/>
                </a:lnTo>
                <a:lnTo>
                  <a:pt x="448144" y="11760"/>
                </a:lnTo>
                <a:lnTo>
                  <a:pt x="398386" y="11442"/>
                </a:lnTo>
                <a:lnTo>
                  <a:pt x="348615" y="4699"/>
                </a:lnTo>
                <a:lnTo>
                  <a:pt x="298830" y="622"/>
                </a:lnTo>
                <a:lnTo>
                  <a:pt x="249046" y="558"/>
                </a:lnTo>
                <a:lnTo>
                  <a:pt x="199263" y="6934"/>
                </a:lnTo>
                <a:lnTo>
                  <a:pt x="149453" y="4483"/>
                </a:lnTo>
                <a:lnTo>
                  <a:pt x="99644" y="5880"/>
                </a:lnTo>
                <a:lnTo>
                  <a:pt x="66548" y="17233"/>
                </a:lnTo>
                <a:lnTo>
                  <a:pt x="30530" y="23749"/>
                </a:lnTo>
                <a:lnTo>
                  <a:pt x="0" y="38569"/>
                </a:lnTo>
                <a:lnTo>
                  <a:pt x="16840" y="55727"/>
                </a:lnTo>
                <a:lnTo>
                  <a:pt x="596" y="72872"/>
                </a:lnTo>
                <a:lnTo>
                  <a:pt x="2476" y="89966"/>
                </a:lnTo>
                <a:lnTo>
                  <a:pt x="15379" y="107048"/>
                </a:lnTo>
                <a:lnTo>
                  <a:pt x="11328" y="124028"/>
                </a:lnTo>
                <a:lnTo>
                  <a:pt x="18084" y="141528"/>
                </a:lnTo>
                <a:lnTo>
                  <a:pt x="60693" y="149110"/>
                </a:lnTo>
                <a:lnTo>
                  <a:pt x="99644" y="154406"/>
                </a:lnTo>
                <a:lnTo>
                  <a:pt x="150012" y="157175"/>
                </a:lnTo>
                <a:lnTo>
                  <a:pt x="200380" y="150520"/>
                </a:lnTo>
                <a:lnTo>
                  <a:pt x="250609" y="153289"/>
                </a:lnTo>
                <a:lnTo>
                  <a:pt x="300748" y="153962"/>
                </a:lnTo>
                <a:lnTo>
                  <a:pt x="350977" y="156146"/>
                </a:lnTo>
                <a:lnTo>
                  <a:pt x="401129" y="154940"/>
                </a:lnTo>
                <a:lnTo>
                  <a:pt x="451230" y="151866"/>
                </a:lnTo>
                <a:lnTo>
                  <a:pt x="501408" y="159448"/>
                </a:lnTo>
                <a:lnTo>
                  <a:pt x="551421" y="162572"/>
                </a:lnTo>
                <a:lnTo>
                  <a:pt x="601433" y="158292"/>
                </a:lnTo>
                <a:lnTo>
                  <a:pt x="651560" y="148158"/>
                </a:lnTo>
                <a:lnTo>
                  <a:pt x="701446" y="151726"/>
                </a:lnTo>
                <a:lnTo>
                  <a:pt x="751560" y="160578"/>
                </a:lnTo>
                <a:lnTo>
                  <a:pt x="801623" y="157924"/>
                </a:lnTo>
                <a:lnTo>
                  <a:pt x="851738" y="154660"/>
                </a:lnTo>
                <a:lnTo>
                  <a:pt x="901788" y="160401"/>
                </a:lnTo>
                <a:lnTo>
                  <a:pt x="951814" y="161975"/>
                </a:lnTo>
                <a:lnTo>
                  <a:pt x="1001864" y="148183"/>
                </a:lnTo>
                <a:lnTo>
                  <a:pt x="1051941" y="153708"/>
                </a:lnTo>
                <a:lnTo>
                  <a:pt x="1101940" y="158724"/>
                </a:lnTo>
                <a:lnTo>
                  <a:pt x="1151902" y="148844"/>
                </a:lnTo>
                <a:lnTo>
                  <a:pt x="1201902" y="150202"/>
                </a:lnTo>
                <a:lnTo>
                  <a:pt x="1251978" y="154559"/>
                </a:lnTo>
                <a:lnTo>
                  <a:pt x="1301991" y="149936"/>
                </a:lnTo>
                <a:lnTo>
                  <a:pt x="1351940" y="150812"/>
                </a:lnTo>
                <a:lnTo>
                  <a:pt x="1401838" y="150253"/>
                </a:lnTo>
                <a:lnTo>
                  <a:pt x="1451736" y="151345"/>
                </a:lnTo>
                <a:lnTo>
                  <a:pt x="1501660" y="159245"/>
                </a:lnTo>
                <a:lnTo>
                  <a:pt x="1551647" y="153670"/>
                </a:lnTo>
                <a:lnTo>
                  <a:pt x="1601698" y="158559"/>
                </a:lnTo>
                <a:lnTo>
                  <a:pt x="1651673" y="161188"/>
                </a:lnTo>
                <a:lnTo>
                  <a:pt x="1701571" y="161493"/>
                </a:lnTo>
                <a:lnTo>
                  <a:pt x="1751406" y="161010"/>
                </a:lnTo>
                <a:lnTo>
                  <a:pt x="1801202" y="160223"/>
                </a:lnTo>
                <a:lnTo>
                  <a:pt x="1850986" y="158330"/>
                </a:lnTo>
                <a:lnTo>
                  <a:pt x="1900783" y="152742"/>
                </a:lnTo>
                <a:lnTo>
                  <a:pt x="1950593" y="151892"/>
                </a:lnTo>
                <a:lnTo>
                  <a:pt x="2000440" y="154851"/>
                </a:lnTo>
                <a:lnTo>
                  <a:pt x="2050351" y="160782"/>
                </a:lnTo>
                <a:lnTo>
                  <a:pt x="2100326" y="149009"/>
                </a:lnTo>
                <a:lnTo>
                  <a:pt x="2150313" y="148170"/>
                </a:lnTo>
                <a:lnTo>
                  <a:pt x="2200275" y="149021"/>
                </a:lnTo>
                <a:lnTo>
                  <a:pt x="2250211" y="161874"/>
                </a:lnTo>
                <a:lnTo>
                  <a:pt x="2300147" y="150329"/>
                </a:lnTo>
                <a:lnTo>
                  <a:pt x="2350071" y="149656"/>
                </a:lnTo>
                <a:lnTo>
                  <a:pt x="2400020" y="159270"/>
                </a:lnTo>
                <a:lnTo>
                  <a:pt x="2449995" y="147701"/>
                </a:lnTo>
                <a:lnTo>
                  <a:pt x="2500007" y="162115"/>
                </a:lnTo>
                <a:lnTo>
                  <a:pt x="2549969" y="151117"/>
                </a:lnTo>
                <a:lnTo>
                  <a:pt x="2599905" y="151561"/>
                </a:lnTo>
                <a:lnTo>
                  <a:pt x="2649816" y="155448"/>
                </a:lnTo>
                <a:lnTo>
                  <a:pt x="2699715" y="157899"/>
                </a:lnTo>
                <a:lnTo>
                  <a:pt x="2749613" y="153555"/>
                </a:lnTo>
                <a:lnTo>
                  <a:pt x="2799524" y="160121"/>
                </a:lnTo>
                <a:lnTo>
                  <a:pt x="2849448" y="150190"/>
                </a:lnTo>
                <a:lnTo>
                  <a:pt x="2899384" y="152450"/>
                </a:lnTo>
                <a:lnTo>
                  <a:pt x="2949359" y="152019"/>
                </a:lnTo>
                <a:lnTo>
                  <a:pt x="2999333" y="156591"/>
                </a:lnTo>
                <a:lnTo>
                  <a:pt x="3049270" y="153987"/>
                </a:lnTo>
                <a:lnTo>
                  <a:pt x="3099193" y="161086"/>
                </a:lnTo>
                <a:lnTo>
                  <a:pt x="3149079" y="151574"/>
                </a:lnTo>
                <a:lnTo>
                  <a:pt x="3198964" y="159169"/>
                </a:lnTo>
                <a:lnTo>
                  <a:pt x="3248825" y="157721"/>
                </a:lnTo>
                <a:lnTo>
                  <a:pt x="3298685" y="152742"/>
                </a:lnTo>
                <a:lnTo>
                  <a:pt x="3348545" y="162585"/>
                </a:lnTo>
                <a:lnTo>
                  <a:pt x="3398418" y="153009"/>
                </a:lnTo>
                <a:lnTo>
                  <a:pt x="3448304" y="156883"/>
                </a:lnTo>
                <a:lnTo>
                  <a:pt x="3498202" y="158483"/>
                </a:lnTo>
                <a:lnTo>
                  <a:pt x="3548126" y="149923"/>
                </a:lnTo>
                <a:lnTo>
                  <a:pt x="3598075" y="157048"/>
                </a:lnTo>
                <a:lnTo>
                  <a:pt x="3648049" y="150571"/>
                </a:lnTo>
                <a:lnTo>
                  <a:pt x="3697985" y="148805"/>
                </a:lnTo>
                <a:lnTo>
                  <a:pt x="3747884" y="149796"/>
                </a:lnTo>
                <a:lnTo>
                  <a:pt x="3797757" y="162636"/>
                </a:lnTo>
                <a:lnTo>
                  <a:pt x="3847604" y="151536"/>
                </a:lnTo>
                <a:lnTo>
                  <a:pt x="3897452" y="150482"/>
                </a:lnTo>
                <a:lnTo>
                  <a:pt x="3947274" y="157797"/>
                </a:lnTo>
                <a:lnTo>
                  <a:pt x="4046893" y="154571"/>
                </a:lnTo>
                <a:lnTo>
                  <a:pt x="4096702" y="154305"/>
                </a:lnTo>
                <a:lnTo>
                  <a:pt x="4146511" y="156845"/>
                </a:lnTo>
                <a:lnTo>
                  <a:pt x="4196321" y="151282"/>
                </a:lnTo>
                <a:lnTo>
                  <a:pt x="4246143" y="157480"/>
                </a:lnTo>
                <a:lnTo>
                  <a:pt x="4295990" y="160985"/>
                </a:lnTo>
                <a:lnTo>
                  <a:pt x="4345838" y="150825"/>
                </a:lnTo>
                <a:lnTo>
                  <a:pt x="4395711" y="149923"/>
                </a:lnTo>
                <a:lnTo>
                  <a:pt x="4445609" y="151028"/>
                </a:lnTo>
                <a:lnTo>
                  <a:pt x="4495533" y="148412"/>
                </a:lnTo>
                <a:lnTo>
                  <a:pt x="4545482" y="155587"/>
                </a:lnTo>
                <a:lnTo>
                  <a:pt x="4595406" y="158115"/>
                </a:lnTo>
                <a:lnTo>
                  <a:pt x="4645291" y="156578"/>
                </a:lnTo>
                <a:lnTo>
                  <a:pt x="4695164" y="152793"/>
                </a:lnTo>
                <a:lnTo>
                  <a:pt x="4744999" y="152374"/>
                </a:lnTo>
                <a:lnTo>
                  <a:pt x="4794808" y="160464"/>
                </a:lnTo>
                <a:lnTo>
                  <a:pt x="4844605" y="150723"/>
                </a:lnTo>
                <a:lnTo>
                  <a:pt x="4894389" y="154432"/>
                </a:lnTo>
                <a:lnTo>
                  <a:pt x="4944148" y="155816"/>
                </a:lnTo>
                <a:lnTo>
                  <a:pt x="4993894" y="148793"/>
                </a:lnTo>
                <a:lnTo>
                  <a:pt x="5043639" y="156375"/>
                </a:lnTo>
                <a:lnTo>
                  <a:pt x="5093373" y="161328"/>
                </a:lnTo>
                <a:lnTo>
                  <a:pt x="5143106" y="154597"/>
                </a:lnTo>
                <a:lnTo>
                  <a:pt x="5242572" y="154089"/>
                </a:lnTo>
                <a:lnTo>
                  <a:pt x="5292305" y="150482"/>
                </a:lnTo>
                <a:lnTo>
                  <a:pt x="5342039" y="154228"/>
                </a:lnTo>
                <a:lnTo>
                  <a:pt x="5391784" y="148704"/>
                </a:lnTo>
                <a:lnTo>
                  <a:pt x="5441543" y="155130"/>
                </a:lnTo>
                <a:lnTo>
                  <a:pt x="5491302" y="152120"/>
                </a:lnTo>
                <a:lnTo>
                  <a:pt x="5541086" y="157149"/>
                </a:lnTo>
                <a:lnTo>
                  <a:pt x="5590870" y="161886"/>
                </a:lnTo>
                <a:lnTo>
                  <a:pt x="5640679" y="151790"/>
                </a:lnTo>
                <a:lnTo>
                  <a:pt x="5690514" y="151904"/>
                </a:lnTo>
                <a:lnTo>
                  <a:pt x="5740361" y="154990"/>
                </a:lnTo>
                <a:lnTo>
                  <a:pt x="5790247" y="161734"/>
                </a:lnTo>
                <a:lnTo>
                  <a:pt x="5840145" y="147256"/>
                </a:lnTo>
                <a:lnTo>
                  <a:pt x="5890044" y="158343"/>
                </a:lnTo>
                <a:lnTo>
                  <a:pt x="5989777" y="149453"/>
                </a:lnTo>
                <a:lnTo>
                  <a:pt x="6039599" y="150596"/>
                </a:lnTo>
                <a:lnTo>
                  <a:pt x="6089396" y="156718"/>
                </a:lnTo>
                <a:lnTo>
                  <a:pt x="6139167" y="153377"/>
                </a:lnTo>
                <a:lnTo>
                  <a:pt x="6188925" y="152895"/>
                </a:lnTo>
                <a:lnTo>
                  <a:pt x="6238659" y="153898"/>
                </a:lnTo>
                <a:lnTo>
                  <a:pt x="6288366" y="157683"/>
                </a:lnTo>
                <a:lnTo>
                  <a:pt x="6338074" y="160324"/>
                </a:lnTo>
                <a:lnTo>
                  <a:pt x="6387744" y="158648"/>
                </a:lnTo>
                <a:lnTo>
                  <a:pt x="6437426" y="162344"/>
                </a:lnTo>
                <a:lnTo>
                  <a:pt x="6487083" y="154698"/>
                </a:lnTo>
                <a:lnTo>
                  <a:pt x="6536728" y="160197"/>
                </a:lnTo>
                <a:lnTo>
                  <a:pt x="6586359" y="156375"/>
                </a:lnTo>
                <a:lnTo>
                  <a:pt x="6635991" y="155117"/>
                </a:lnTo>
                <a:lnTo>
                  <a:pt x="6685610" y="151879"/>
                </a:lnTo>
                <a:lnTo>
                  <a:pt x="6735241" y="157213"/>
                </a:lnTo>
                <a:lnTo>
                  <a:pt x="6784848" y="152107"/>
                </a:lnTo>
                <a:lnTo>
                  <a:pt x="6834466" y="156413"/>
                </a:lnTo>
                <a:lnTo>
                  <a:pt x="6884073" y="153873"/>
                </a:lnTo>
                <a:lnTo>
                  <a:pt x="6933692" y="158432"/>
                </a:lnTo>
                <a:lnTo>
                  <a:pt x="6983298" y="153771"/>
                </a:lnTo>
                <a:lnTo>
                  <a:pt x="7032917" y="155155"/>
                </a:lnTo>
                <a:lnTo>
                  <a:pt x="7082535" y="155600"/>
                </a:lnTo>
                <a:lnTo>
                  <a:pt x="7132167" y="153149"/>
                </a:lnTo>
                <a:lnTo>
                  <a:pt x="7181799" y="155536"/>
                </a:lnTo>
                <a:lnTo>
                  <a:pt x="7231443" y="160769"/>
                </a:lnTo>
                <a:lnTo>
                  <a:pt x="7281087" y="162610"/>
                </a:lnTo>
                <a:lnTo>
                  <a:pt x="7330757" y="162394"/>
                </a:lnTo>
                <a:lnTo>
                  <a:pt x="7380427" y="155244"/>
                </a:lnTo>
                <a:lnTo>
                  <a:pt x="7430109" y="149352"/>
                </a:lnTo>
                <a:lnTo>
                  <a:pt x="7479817" y="156286"/>
                </a:lnTo>
                <a:lnTo>
                  <a:pt x="7529525" y="147739"/>
                </a:lnTo>
                <a:lnTo>
                  <a:pt x="7579258" y="154317"/>
                </a:lnTo>
                <a:lnTo>
                  <a:pt x="7629004" y="156413"/>
                </a:lnTo>
                <a:lnTo>
                  <a:pt x="7678826" y="158165"/>
                </a:lnTo>
                <a:lnTo>
                  <a:pt x="7728648" y="147408"/>
                </a:lnTo>
                <a:lnTo>
                  <a:pt x="7778483" y="158800"/>
                </a:lnTo>
                <a:lnTo>
                  <a:pt x="7828330" y="162496"/>
                </a:lnTo>
                <a:lnTo>
                  <a:pt x="7878178" y="153225"/>
                </a:lnTo>
                <a:lnTo>
                  <a:pt x="7928038" y="151155"/>
                </a:lnTo>
                <a:lnTo>
                  <a:pt x="7977886" y="161975"/>
                </a:lnTo>
                <a:lnTo>
                  <a:pt x="8027720" y="151460"/>
                </a:lnTo>
                <a:lnTo>
                  <a:pt x="8077542" y="149885"/>
                </a:lnTo>
                <a:lnTo>
                  <a:pt x="8127352" y="159029"/>
                </a:lnTo>
                <a:lnTo>
                  <a:pt x="8177161" y="158000"/>
                </a:lnTo>
                <a:lnTo>
                  <a:pt x="8226958" y="157670"/>
                </a:lnTo>
                <a:lnTo>
                  <a:pt x="8276742" y="152146"/>
                </a:lnTo>
                <a:lnTo>
                  <a:pt x="8326526" y="151523"/>
                </a:lnTo>
                <a:lnTo>
                  <a:pt x="8376310" y="151612"/>
                </a:lnTo>
                <a:lnTo>
                  <a:pt x="8426081" y="156629"/>
                </a:lnTo>
                <a:lnTo>
                  <a:pt x="8475853" y="151587"/>
                </a:lnTo>
                <a:lnTo>
                  <a:pt x="8525624" y="154000"/>
                </a:lnTo>
                <a:lnTo>
                  <a:pt x="8575395" y="151561"/>
                </a:lnTo>
                <a:lnTo>
                  <a:pt x="8625166" y="155803"/>
                </a:lnTo>
                <a:lnTo>
                  <a:pt x="8674938" y="161810"/>
                </a:lnTo>
                <a:lnTo>
                  <a:pt x="8724709" y="153644"/>
                </a:lnTo>
                <a:lnTo>
                  <a:pt x="8774480" y="159131"/>
                </a:lnTo>
                <a:lnTo>
                  <a:pt x="8824252" y="155105"/>
                </a:lnTo>
                <a:lnTo>
                  <a:pt x="8874023" y="155968"/>
                </a:lnTo>
                <a:lnTo>
                  <a:pt x="8923807" y="159715"/>
                </a:lnTo>
                <a:lnTo>
                  <a:pt x="8973591" y="154876"/>
                </a:lnTo>
                <a:lnTo>
                  <a:pt x="9023388" y="148323"/>
                </a:lnTo>
                <a:lnTo>
                  <a:pt x="9073184" y="161594"/>
                </a:lnTo>
                <a:lnTo>
                  <a:pt x="9122994" y="150291"/>
                </a:lnTo>
                <a:lnTo>
                  <a:pt x="9172816" y="156705"/>
                </a:lnTo>
                <a:lnTo>
                  <a:pt x="9222625" y="159118"/>
                </a:lnTo>
                <a:lnTo>
                  <a:pt x="9272473" y="157175"/>
                </a:lnTo>
                <a:lnTo>
                  <a:pt x="9322308" y="149796"/>
                </a:lnTo>
                <a:lnTo>
                  <a:pt x="9372155" y="151676"/>
                </a:lnTo>
                <a:lnTo>
                  <a:pt x="9421990" y="158788"/>
                </a:lnTo>
                <a:lnTo>
                  <a:pt x="9471825" y="148234"/>
                </a:lnTo>
                <a:lnTo>
                  <a:pt x="9521647" y="149402"/>
                </a:lnTo>
                <a:lnTo>
                  <a:pt x="9571443" y="159880"/>
                </a:lnTo>
                <a:lnTo>
                  <a:pt x="9621253" y="152742"/>
                </a:lnTo>
                <a:lnTo>
                  <a:pt x="9671037" y="159981"/>
                </a:lnTo>
                <a:lnTo>
                  <a:pt x="9720821" y="161201"/>
                </a:lnTo>
                <a:lnTo>
                  <a:pt x="9770592" y="155727"/>
                </a:lnTo>
                <a:lnTo>
                  <a:pt x="9820363" y="159448"/>
                </a:lnTo>
                <a:lnTo>
                  <a:pt x="9870122" y="153695"/>
                </a:lnTo>
                <a:lnTo>
                  <a:pt x="9919881" y="149110"/>
                </a:lnTo>
                <a:lnTo>
                  <a:pt x="9969639" y="151218"/>
                </a:lnTo>
                <a:lnTo>
                  <a:pt x="10019385" y="152361"/>
                </a:lnTo>
                <a:lnTo>
                  <a:pt x="10069131" y="159880"/>
                </a:lnTo>
                <a:lnTo>
                  <a:pt x="10118877" y="158165"/>
                </a:lnTo>
                <a:lnTo>
                  <a:pt x="10168623" y="150990"/>
                </a:lnTo>
                <a:lnTo>
                  <a:pt x="10218356" y="152107"/>
                </a:lnTo>
                <a:lnTo>
                  <a:pt x="10268102" y="156654"/>
                </a:lnTo>
                <a:lnTo>
                  <a:pt x="10317835" y="153454"/>
                </a:lnTo>
                <a:lnTo>
                  <a:pt x="10367568" y="160413"/>
                </a:lnTo>
                <a:lnTo>
                  <a:pt x="10417314" y="153314"/>
                </a:lnTo>
                <a:lnTo>
                  <a:pt x="10467047" y="156070"/>
                </a:lnTo>
                <a:lnTo>
                  <a:pt x="10516793" y="153149"/>
                </a:lnTo>
                <a:lnTo>
                  <a:pt x="10566539" y="157137"/>
                </a:lnTo>
                <a:lnTo>
                  <a:pt x="10616285" y="150418"/>
                </a:lnTo>
                <a:lnTo>
                  <a:pt x="10666044" y="150634"/>
                </a:lnTo>
                <a:lnTo>
                  <a:pt x="10715802" y="151257"/>
                </a:lnTo>
                <a:lnTo>
                  <a:pt x="10765561" y="160921"/>
                </a:lnTo>
                <a:lnTo>
                  <a:pt x="10815320" y="147891"/>
                </a:lnTo>
                <a:lnTo>
                  <a:pt x="10865091" y="150952"/>
                </a:lnTo>
                <a:lnTo>
                  <a:pt x="10914875" y="151942"/>
                </a:lnTo>
                <a:lnTo>
                  <a:pt x="10964659" y="158064"/>
                </a:lnTo>
                <a:lnTo>
                  <a:pt x="11014443" y="156400"/>
                </a:lnTo>
                <a:lnTo>
                  <a:pt x="11064252" y="152057"/>
                </a:lnTo>
                <a:lnTo>
                  <a:pt x="11114062" y="151066"/>
                </a:lnTo>
                <a:lnTo>
                  <a:pt x="11163871" y="153860"/>
                </a:lnTo>
                <a:lnTo>
                  <a:pt x="11213706" y="153098"/>
                </a:lnTo>
                <a:lnTo>
                  <a:pt x="11263541" y="151422"/>
                </a:lnTo>
                <a:lnTo>
                  <a:pt x="11313363" y="154825"/>
                </a:lnTo>
                <a:lnTo>
                  <a:pt x="11363185" y="155956"/>
                </a:lnTo>
                <a:lnTo>
                  <a:pt x="11412994" y="162090"/>
                </a:lnTo>
                <a:lnTo>
                  <a:pt x="11462804" y="148577"/>
                </a:lnTo>
                <a:lnTo>
                  <a:pt x="11512588" y="148551"/>
                </a:lnTo>
                <a:lnTo>
                  <a:pt x="11562372" y="161226"/>
                </a:lnTo>
                <a:lnTo>
                  <a:pt x="11612143" y="155232"/>
                </a:lnTo>
                <a:lnTo>
                  <a:pt x="11661914" y="156883"/>
                </a:lnTo>
                <a:lnTo>
                  <a:pt x="11711673" y="151917"/>
                </a:lnTo>
                <a:lnTo>
                  <a:pt x="11761419" y="149872"/>
                </a:lnTo>
                <a:lnTo>
                  <a:pt x="11811165" y="160832"/>
                </a:lnTo>
                <a:lnTo>
                  <a:pt x="11860911" y="157416"/>
                </a:lnTo>
                <a:lnTo>
                  <a:pt x="11910631" y="149821"/>
                </a:lnTo>
                <a:lnTo>
                  <a:pt x="11960364" y="159194"/>
                </a:lnTo>
                <a:lnTo>
                  <a:pt x="12010085" y="156984"/>
                </a:lnTo>
                <a:lnTo>
                  <a:pt x="12059805" y="148907"/>
                </a:lnTo>
                <a:lnTo>
                  <a:pt x="12109526" y="159080"/>
                </a:lnTo>
                <a:lnTo>
                  <a:pt x="12159234" y="147396"/>
                </a:lnTo>
                <a:lnTo>
                  <a:pt x="12208941" y="152717"/>
                </a:lnTo>
                <a:lnTo>
                  <a:pt x="12258649" y="162052"/>
                </a:lnTo>
                <a:lnTo>
                  <a:pt x="12308357" y="158115"/>
                </a:lnTo>
                <a:lnTo>
                  <a:pt x="12358052" y="152412"/>
                </a:lnTo>
                <a:lnTo>
                  <a:pt x="12407760" y="156794"/>
                </a:lnTo>
                <a:lnTo>
                  <a:pt x="12457455" y="160312"/>
                </a:lnTo>
                <a:lnTo>
                  <a:pt x="12507150" y="155359"/>
                </a:lnTo>
                <a:lnTo>
                  <a:pt x="12556845" y="162534"/>
                </a:lnTo>
                <a:lnTo>
                  <a:pt x="12606553" y="159778"/>
                </a:lnTo>
                <a:lnTo>
                  <a:pt x="12656248" y="159029"/>
                </a:lnTo>
                <a:lnTo>
                  <a:pt x="12705943" y="154609"/>
                </a:lnTo>
                <a:lnTo>
                  <a:pt x="12755651" y="157518"/>
                </a:lnTo>
                <a:lnTo>
                  <a:pt x="12805346" y="153390"/>
                </a:lnTo>
                <a:lnTo>
                  <a:pt x="12855054" y="160616"/>
                </a:lnTo>
                <a:lnTo>
                  <a:pt x="12904762" y="153619"/>
                </a:lnTo>
                <a:lnTo>
                  <a:pt x="12954469" y="153962"/>
                </a:lnTo>
                <a:lnTo>
                  <a:pt x="13004190" y="158127"/>
                </a:lnTo>
                <a:lnTo>
                  <a:pt x="13053898" y="160248"/>
                </a:lnTo>
                <a:lnTo>
                  <a:pt x="13103618" y="150825"/>
                </a:lnTo>
                <a:lnTo>
                  <a:pt x="13153339" y="157708"/>
                </a:lnTo>
                <a:lnTo>
                  <a:pt x="13203072" y="159981"/>
                </a:lnTo>
                <a:lnTo>
                  <a:pt x="13252805" y="159816"/>
                </a:lnTo>
                <a:lnTo>
                  <a:pt x="13302538" y="157302"/>
                </a:lnTo>
                <a:lnTo>
                  <a:pt x="13352284" y="150380"/>
                </a:lnTo>
                <a:lnTo>
                  <a:pt x="13402043" y="158661"/>
                </a:lnTo>
                <a:lnTo>
                  <a:pt x="13451789" y="150964"/>
                </a:lnTo>
                <a:lnTo>
                  <a:pt x="13501560" y="157861"/>
                </a:lnTo>
                <a:lnTo>
                  <a:pt x="13551331" y="151917"/>
                </a:lnTo>
                <a:lnTo>
                  <a:pt x="13601103" y="150863"/>
                </a:lnTo>
                <a:lnTo>
                  <a:pt x="13650887" y="159550"/>
                </a:lnTo>
                <a:lnTo>
                  <a:pt x="13700683" y="157670"/>
                </a:lnTo>
                <a:lnTo>
                  <a:pt x="13750493" y="161734"/>
                </a:lnTo>
                <a:lnTo>
                  <a:pt x="13800289" y="158572"/>
                </a:lnTo>
                <a:lnTo>
                  <a:pt x="13845641" y="153212"/>
                </a:lnTo>
                <a:lnTo>
                  <a:pt x="13860513" y="136931"/>
                </a:lnTo>
                <a:lnTo>
                  <a:pt x="13895997" y="124028"/>
                </a:lnTo>
                <a:lnTo>
                  <a:pt x="13863866" y="107873"/>
                </a:lnTo>
                <a:lnTo>
                  <a:pt x="13894409" y="89738"/>
                </a:lnTo>
                <a:lnTo>
                  <a:pt x="13883957" y="72631"/>
                </a:lnTo>
                <a:lnTo>
                  <a:pt x="13872654" y="23050"/>
                </a:lnTo>
                <a:lnTo>
                  <a:pt x="13800289" y="2476"/>
                </a:lnTo>
                <a:lnTo>
                  <a:pt x="13749934" y="1981"/>
                </a:lnTo>
                <a:lnTo>
                  <a:pt x="13699566" y="10058"/>
                </a:lnTo>
                <a:lnTo>
                  <a:pt x="13649337" y="7721"/>
                </a:lnTo>
                <a:lnTo>
                  <a:pt x="13599185" y="9334"/>
                </a:lnTo>
                <a:lnTo>
                  <a:pt x="13548969" y="1524"/>
                </a:lnTo>
                <a:lnTo>
                  <a:pt x="13498804" y="431"/>
                </a:lnTo>
                <a:lnTo>
                  <a:pt x="13448715" y="889"/>
                </a:lnTo>
                <a:lnTo>
                  <a:pt x="13398525" y="1612"/>
                </a:lnTo>
                <a:lnTo>
                  <a:pt x="13348512" y="11811"/>
                </a:lnTo>
                <a:lnTo>
                  <a:pt x="13298500" y="13385"/>
                </a:lnTo>
                <a:lnTo>
                  <a:pt x="13248386" y="3454"/>
                </a:lnTo>
                <a:lnTo>
                  <a:pt x="13198487" y="12255"/>
                </a:lnTo>
                <a:lnTo>
                  <a:pt x="13148373" y="9639"/>
                </a:lnTo>
                <a:lnTo>
                  <a:pt x="13098322" y="5918"/>
                </a:lnTo>
                <a:lnTo>
                  <a:pt x="13048208" y="2667"/>
                </a:lnTo>
                <a:lnTo>
                  <a:pt x="12998157" y="10185"/>
                </a:lnTo>
                <a:lnTo>
                  <a:pt x="12948132" y="5422"/>
                </a:lnTo>
                <a:lnTo>
                  <a:pt x="12898069" y="1282"/>
                </a:lnTo>
                <a:lnTo>
                  <a:pt x="12847993" y="13309"/>
                </a:lnTo>
                <a:lnTo>
                  <a:pt x="12798005" y="7912"/>
                </a:lnTo>
                <a:lnTo>
                  <a:pt x="12748031" y="800"/>
                </a:lnTo>
                <a:lnTo>
                  <a:pt x="12698044" y="6705"/>
                </a:lnTo>
                <a:lnTo>
                  <a:pt x="12647968" y="13119"/>
                </a:lnTo>
                <a:lnTo>
                  <a:pt x="12597942" y="9448"/>
                </a:lnTo>
                <a:lnTo>
                  <a:pt x="12548006" y="10617"/>
                </a:lnTo>
                <a:lnTo>
                  <a:pt x="12498095" y="6273"/>
                </a:lnTo>
                <a:lnTo>
                  <a:pt x="12448209" y="12280"/>
                </a:lnTo>
                <a:lnTo>
                  <a:pt x="12398286" y="3924"/>
                </a:lnTo>
                <a:lnTo>
                  <a:pt x="12348298" y="1003"/>
                </a:lnTo>
                <a:lnTo>
                  <a:pt x="12298235" y="14109"/>
                </a:lnTo>
                <a:lnTo>
                  <a:pt x="12248273" y="12242"/>
                </a:lnTo>
                <a:lnTo>
                  <a:pt x="12198375" y="1308"/>
                </a:lnTo>
                <a:lnTo>
                  <a:pt x="12148540" y="4622"/>
                </a:lnTo>
                <a:lnTo>
                  <a:pt x="12098743" y="10795"/>
                </a:lnTo>
                <a:lnTo>
                  <a:pt x="12048959" y="2971"/>
                </a:lnTo>
                <a:lnTo>
                  <a:pt x="11999163" y="6604"/>
                </a:lnTo>
                <a:lnTo>
                  <a:pt x="11949353" y="2476"/>
                </a:lnTo>
                <a:lnTo>
                  <a:pt x="11899506" y="10502"/>
                </a:lnTo>
                <a:lnTo>
                  <a:pt x="11849595" y="1079"/>
                </a:lnTo>
                <a:lnTo>
                  <a:pt x="11799608" y="6362"/>
                </a:lnTo>
                <a:lnTo>
                  <a:pt x="11749620" y="3162"/>
                </a:lnTo>
                <a:lnTo>
                  <a:pt x="11699659" y="4597"/>
                </a:lnTo>
                <a:lnTo>
                  <a:pt x="11649722" y="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16" name="細いライン">
            <a:extLst>
              <a:ext uri="{FF2B5EF4-FFF2-40B4-BE49-F238E27FC236}">
                <a16:creationId xmlns:a16="http://schemas.microsoft.com/office/drawing/2014/main" id="{51A178BF-CC7B-4F4F-0BB3-A5C1F5D7ED80}"/>
              </a:ext>
            </a:extLst>
          </p:cNvPr>
          <p:cNvSpPr/>
          <p:nvPr/>
        </p:nvSpPr>
        <p:spPr>
          <a:xfrm>
            <a:off x="360000" y="3491975"/>
            <a:ext cx="13896340" cy="10160"/>
          </a:xfrm>
          <a:custGeom>
            <a:avLst/>
            <a:gdLst/>
            <a:ahLst/>
            <a:cxnLst/>
            <a:rect l="l" t="t" r="r" b="b"/>
            <a:pathLst>
              <a:path w="13896340" h="10160">
                <a:moveTo>
                  <a:pt x="0" y="0"/>
                </a:moveTo>
                <a:lnTo>
                  <a:pt x="13895997" y="10071"/>
                </a:lnTo>
              </a:path>
            </a:pathLst>
          </a:custGeom>
          <a:ln w="18008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17" name="フッダーライン">
            <a:extLst>
              <a:ext uri="{FF2B5EF4-FFF2-40B4-BE49-F238E27FC236}">
                <a16:creationId xmlns:a16="http://schemas.microsoft.com/office/drawing/2014/main" id="{468F796E-E8AB-7D58-27CA-16CD747B8D25}"/>
              </a:ext>
            </a:extLst>
          </p:cNvPr>
          <p:cNvSpPr/>
          <p:nvPr/>
        </p:nvSpPr>
        <p:spPr>
          <a:xfrm>
            <a:off x="360000" y="19232519"/>
            <a:ext cx="13896340" cy="0"/>
          </a:xfrm>
          <a:custGeom>
            <a:avLst/>
            <a:gdLst/>
            <a:ahLst/>
            <a:cxnLst/>
            <a:rect l="l" t="t" r="r" b="b"/>
            <a:pathLst>
              <a:path w="13896340">
                <a:moveTo>
                  <a:pt x="0" y="0"/>
                </a:moveTo>
                <a:lnTo>
                  <a:pt x="13895997" y="0"/>
                </a:lnTo>
              </a:path>
            </a:pathLst>
          </a:custGeom>
          <a:ln w="55143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chemeClr val="tx1"/>
              </a:solidFill>
            </a:endParaRPr>
          </a:p>
        </p:txBody>
      </p:sp>
      <p:sp>
        <p:nvSpPr>
          <p:cNvPr id="18" name="新郎名前">
            <a:extLst>
              <a:ext uri="{FF2B5EF4-FFF2-40B4-BE49-F238E27FC236}">
                <a16:creationId xmlns:a16="http://schemas.microsoft.com/office/drawing/2014/main" id="{EE97AC89-3C64-AFC2-3A7B-8FB353B949DE}"/>
              </a:ext>
            </a:extLst>
          </p:cNvPr>
          <p:cNvSpPr txBox="1"/>
          <p:nvPr/>
        </p:nvSpPr>
        <p:spPr>
          <a:xfrm>
            <a:off x="8583296" y="18468311"/>
            <a:ext cx="1108710" cy="5295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9845">
              <a:lnSpc>
                <a:spcPct val="100000"/>
              </a:lnSpc>
              <a:spcBef>
                <a:spcPts val="90"/>
              </a:spcBef>
            </a:pPr>
            <a:r>
              <a:rPr sz="2000" spc="-70" dirty="0">
                <a:solidFill>
                  <a:schemeClr val="tx1"/>
                </a:solidFill>
                <a:latin typeface="游明朝"/>
                <a:cs typeface="游明朝"/>
              </a:rPr>
              <a:t>白木 雅人</a:t>
            </a:r>
            <a:endParaRPr sz="200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300" dirty="0">
                <a:solidFill>
                  <a:schemeClr val="tx1"/>
                </a:solidFill>
                <a:latin typeface="游明朝"/>
                <a:cs typeface="游明朝"/>
              </a:rPr>
              <a:t>Shiraki</a:t>
            </a:r>
            <a:r>
              <a:rPr sz="1300" spc="120" dirty="0">
                <a:solidFill>
                  <a:schemeClr val="tx1"/>
                </a:solidFill>
                <a:latin typeface="游明朝"/>
                <a:cs typeface="游明朝"/>
              </a:rPr>
              <a:t> </a:t>
            </a:r>
            <a:r>
              <a:rPr sz="1300" spc="-20" dirty="0">
                <a:solidFill>
                  <a:schemeClr val="tx1"/>
                </a:solidFill>
                <a:latin typeface="游明朝"/>
                <a:cs typeface="游明朝"/>
              </a:rPr>
              <a:t>Masato</a:t>
            </a:r>
            <a:endParaRPr sz="1300" dirty="0">
              <a:solidFill>
                <a:schemeClr val="tx1"/>
              </a:solidFill>
              <a:latin typeface="游明朝"/>
              <a:cs typeface="游明朝"/>
            </a:endParaRPr>
          </a:p>
        </p:txBody>
      </p:sp>
      <p:sp>
        <p:nvSpPr>
          <p:cNvPr id="19" name="新婦名前">
            <a:extLst>
              <a:ext uri="{FF2B5EF4-FFF2-40B4-BE49-F238E27FC236}">
                <a16:creationId xmlns:a16="http://schemas.microsoft.com/office/drawing/2014/main" id="{D2014E20-F227-D8B0-C7F9-DB86A83951C0}"/>
              </a:ext>
            </a:extLst>
          </p:cNvPr>
          <p:cNvSpPr txBox="1"/>
          <p:nvPr/>
        </p:nvSpPr>
        <p:spPr>
          <a:xfrm>
            <a:off x="10832065" y="18468311"/>
            <a:ext cx="1071880" cy="5295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000" spc="-70" dirty="0">
                <a:solidFill>
                  <a:schemeClr val="tx1"/>
                </a:solidFill>
                <a:latin typeface="游明朝"/>
                <a:cs typeface="游明朝"/>
              </a:rPr>
              <a:t>黒田 結衣</a:t>
            </a:r>
            <a:endParaRPr sz="200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94615">
              <a:lnSpc>
                <a:spcPct val="100000"/>
              </a:lnSpc>
              <a:spcBef>
                <a:spcPts val="10"/>
              </a:spcBef>
            </a:pPr>
            <a:r>
              <a:rPr sz="1300" spc="-20" dirty="0">
                <a:solidFill>
                  <a:schemeClr val="tx1"/>
                </a:solidFill>
                <a:latin typeface="游明朝"/>
                <a:cs typeface="游明朝"/>
              </a:rPr>
              <a:t>Kuroda</a:t>
            </a:r>
            <a:r>
              <a:rPr sz="1300" spc="-35" dirty="0">
                <a:solidFill>
                  <a:schemeClr val="tx1"/>
                </a:solidFill>
                <a:latin typeface="游明朝"/>
                <a:cs typeface="游明朝"/>
              </a:rPr>
              <a:t> </a:t>
            </a:r>
            <a:r>
              <a:rPr sz="1300" spc="-20" dirty="0">
                <a:solidFill>
                  <a:schemeClr val="tx1"/>
                </a:solidFill>
                <a:latin typeface="游明朝"/>
                <a:cs typeface="游明朝"/>
              </a:rPr>
              <a:t>Yuki</a:t>
            </a:r>
            <a:endParaRPr sz="1300" dirty="0">
              <a:solidFill>
                <a:schemeClr val="tx1"/>
              </a:solidFill>
              <a:latin typeface="游明朝"/>
              <a:cs typeface="游明朝"/>
            </a:endParaRPr>
          </a:p>
        </p:txBody>
      </p:sp>
      <p:grpSp>
        <p:nvGrpSpPr>
          <p:cNvPr id="33" name="ライン">
            <a:extLst>
              <a:ext uri="{FF2B5EF4-FFF2-40B4-BE49-F238E27FC236}">
                <a16:creationId xmlns:a16="http://schemas.microsoft.com/office/drawing/2014/main" id="{53E4167D-A0BE-9BC3-C96A-89AA8BF6605D}"/>
              </a:ext>
            </a:extLst>
          </p:cNvPr>
          <p:cNvGrpSpPr/>
          <p:nvPr/>
        </p:nvGrpSpPr>
        <p:grpSpPr>
          <a:xfrm>
            <a:off x="6263999" y="15633820"/>
            <a:ext cx="7992109" cy="505207"/>
            <a:chOff x="6263999" y="15633820"/>
            <a:chExt cx="7992109" cy="505207"/>
          </a:xfrm>
        </p:grpSpPr>
        <p:sp>
          <p:nvSpPr>
            <p:cNvPr id="20" name="object 19">
              <a:extLst>
                <a:ext uri="{FF2B5EF4-FFF2-40B4-BE49-F238E27FC236}">
                  <a16:creationId xmlns:a16="http://schemas.microsoft.com/office/drawing/2014/main" id="{56B28681-D38B-E18C-A9C0-DCFDC98C7B92}"/>
                </a:ext>
              </a:extLst>
            </p:cNvPr>
            <p:cNvSpPr/>
            <p:nvPr/>
          </p:nvSpPr>
          <p:spPr>
            <a:xfrm>
              <a:off x="6263999" y="15633820"/>
              <a:ext cx="7992109" cy="31750"/>
            </a:xfrm>
            <a:custGeom>
              <a:avLst/>
              <a:gdLst/>
              <a:ahLst/>
              <a:cxnLst/>
              <a:rect l="l" t="t" r="r" b="b"/>
              <a:pathLst>
                <a:path w="7992109" h="31750">
                  <a:moveTo>
                    <a:pt x="0" y="31750"/>
                  </a:moveTo>
                  <a:lnTo>
                    <a:pt x="7991995" y="0"/>
                  </a:lnTo>
                </a:path>
              </a:pathLst>
            </a:custGeom>
            <a:ln w="18707">
              <a:solidFill>
                <a:schemeClr val="tx1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21" name="object 20">
              <a:extLst>
                <a:ext uri="{FF2B5EF4-FFF2-40B4-BE49-F238E27FC236}">
                  <a16:creationId xmlns:a16="http://schemas.microsoft.com/office/drawing/2014/main" id="{AA1144CF-2C50-20A8-1FF3-0C464DAD454D}"/>
                </a:ext>
              </a:extLst>
            </p:cNvPr>
            <p:cNvSpPr/>
            <p:nvPr/>
          </p:nvSpPr>
          <p:spPr>
            <a:xfrm>
              <a:off x="6263999" y="16107277"/>
              <a:ext cx="7992109" cy="31750"/>
            </a:xfrm>
            <a:custGeom>
              <a:avLst/>
              <a:gdLst/>
              <a:ahLst/>
              <a:cxnLst/>
              <a:rect l="l" t="t" r="r" b="b"/>
              <a:pathLst>
                <a:path w="7992109" h="31750">
                  <a:moveTo>
                    <a:pt x="0" y="31750"/>
                  </a:moveTo>
                  <a:lnTo>
                    <a:pt x="7991995" y="0"/>
                  </a:lnTo>
                </a:path>
              </a:pathLst>
            </a:custGeom>
            <a:ln w="18707">
              <a:solidFill>
                <a:schemeClr val="tx1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schemeClr val="tx1"/>
                </a:solidFill>
              </a:endParaRPr>
            </a:p>
          </p:txBody>
        </p:sp>
      </p:grpSp>
      <p:sp>
        <p:nvSpPr>
          <p:cNvPr id="22" name="Thank you">
            <a:extLst>
              <a:ext uri="{FF2B5EF4-FFF2-40B4-BE49-F238E27FC236}">
                <a16:creationId xmlns:a16="http://schemas.microsoft.com/office/drawing/2014/main" id="{E1F86419-C855-6986-79C0-2A467CC357FA}"/>
              </a:ext>
            </a:extLst>
          </p:cNvPr>
          <p:cNvSpPr txBox="1"/>
          <p:nvPr/>
        </p:nvSpPr>
        <p:spPr>
          <a:xfrm>
            <a:off x="7092000" y="15706083"/>
            <a:ext cx="6311900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00" b="1" dirty="0">
                <a:solidFill>
                  <a:schemeClr val="tx1"/>
                </a:solidFill>
                <a:latin typeface="游明朝 Demibold"/>
                <a:cs typeface="游明朝 Demibold"/>
              </a:rPr>
              <a:t>Thank</a:t>
            </a:r>
            <a:r>
              <a:rPr sz="2200" b="1" spc="-75" dirty="0">
                <a:solidFill>
                  <a:schemeClr val="tx1"/>
                </a:solidFill>
                <a:latin typeface="游明朝 Demibold"/>
                <a:cs typeface="游明朝 Demibold"/>
              </a:rPr>
              <a:t> </a:t>
            </a:r>
            <a:r>
              <a:rPr sz="2200" b="1" dirty="0">
                <a:solidFill>
                  <a:schemeClr val="tx1"/>
                </a:solidFill>
                <a:latin typeface="游明朝 Demibold"/>
                <a:cs typeface="游明朝 Demibold"/>
              </a:rPr>
              <a:t>you</a:t>
            </a:r>
            <a:r>
              <a:rPr sz="2200" b="1" spc="-75" dirty="0">
                <a:solidFill>
                  <a:schemeClr val="tx1"/>
                </a:solidFill>
                <a:latin typeface="游明朝 Demibold"/>
                <a:cs typeface="游明朝 Demibold"/>
              </a:rPr>
              <a:t> </a:t>
            </a:r>
            <a:r>
              <a:rPr sz="2200" b="1" dirty="0">
                <a:solidFill>
                  <a:schemeClr val="tx1"/>
                </a:solidFill>
                <a:latin typeface="游明朝 Demibold"/>
                <a:cs typeface="游明朝 Demibold"/>
              </a:rPr>
              <a:t>for</a:t>
            </a:r>
            <a:r>
              <a:rPr sz="2200" b="1" spc="-75" dirty="0">
                <a:solidFill>
                  <a:schemeClr val="tx1"/>
                </a:solidFill>
                <a:latin typeface="游明朝 Demibold"/>
                <a:cs typeface="游明朝 Demibold"/>
              </a:rPr>
              <a:t> </a:t>
            </a:r>
            <a:r>
              <a:rPr sz="2200" b="1" dirty="0">
                <a:solidFill>
                  <a:schemeClr val="tx1"/>
                </a:solidFill>
                <a:latin typeface="游明朝 Demibold"/>
                <a:cs typeface="游明朝 Demibold"/>
              </a:rPr>
              <a:t>coming</a:t>
            </a:r>
            <a:r>
              <a:rPr sz="2200" b="1" spc="-75" dirty="0">
                <a:solidFill>
                  <a:schemeClr val="tx1"/>
                </a:solidFill>
                <a:latin typeface="游明朝 Demibold"/>
                <a:cs typeface="游明朝 Demibold"/>
              </a:rPr>
              <a:t> </a:t>
            </a:r>
            <a:r>
              <a:rPr sz="2200" b="1" dirty="0">
                <a:solidFill>
                  <a:schemeClr val="tx1"/>
                </a:solidFill>
                <a:latin typeface="游明朝 Demibold"/>
                <a:cs typeface="游明朝 Demibold"/>
              </a:rPr>
              <a:t>to</a:t>
            </a:r>
            <a:r>
              <a:rPr sz="2200" b="1" spc="-75" dirty="0">
                <a:solidFill>
                  <a:schemeClr val="tx1"/>
                </a:solidFill>
                <a:latin typeface="游明朝 Demibold"/>
                <a:cs typeface="游明朝 Demibold"/>
              </a:rPr>
              <a:t> </a:t>
            </a:r>
            <a:r>
              <a:rPr sz="2200" b="1" dirty="0">
                <a:solidFill>
                  <a:schemeClr val="tx1"/>
                </a:solidFill>
                <a:latin typeface="游明朝 Demibold"/>
                <a:cs typeface="游明朝 Demibold"/>
              </a:rPr>
              <a:t>our</a:t>
            </a:r>
            <a:r>
              <a:rPr sz="2200" b="1" spc="-75" dirty="0">
                <a:solidFill>
                  <a:schemeClr val="tx1"/>
                </a:solidFill>
                <a:latin typeface="游明朝 Demibold"/>
                <a:cs typeface="游明朝 Demibold"/>
              </a:rPr>
              <a:t> </a:t>
            </a:r>
            <a:r>
              <a:rPr sz="2200" b="1" spc="-10" dirty="0">
                <a:solidFill>
                  <a:schemeClr val="tx1"/>
                </a:solidFill>
                <a:latin typeface="游明朝 Demibold"/>
                <a:cs typeface="游明朝 Demibold"/>
              </a:rPr>
              <a:t>Wedding</a:t>
            </a:r>
            <a:r>
              <a:rPr sz="2200" b="1" spc="-75" dirty="0">
                <a:solidFill>
                  <a:schemeClr val="tx1"/>
                </a:solidFill>
                <a:latin typeface="游明朝 Demibold"/>
                <a:cs typeface="游明朝 Demibold"/>
              </a:rPr>
              <a:t> </a:t>
            </a:r>
            <a:r>
              <a:rPr sz="2200" b="1" spc="-10" dirty="0">
                <a:solidFill>
                  <a:schemeClr val="tx1"/>
                </a:solidFill>
                <a:latin typeface="游明朝 Demibold"/>
                <a:cs typeface="游明朝 Demibold"/>
              </a:rPr>
              <a:t>Reception.</a:t>
            </a:r>
            <a:endParaRPr sz="2200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23" name="挨拶文">
            <a:extLst>
              <a:ext uri="{FF2B5EF4-FFF2-40B4-BE49-F238E27FC236}">
                <a16:creationId xmlns:a16="http://schemas.microsoft.com/office/drawing/2014/main" id="{0B2F1A1D-2CE4-000A-2CDB-B9126916B46F}"/>
              </a:ext>
            </a:extLst>
          </p:cNvPr>
          <p:cNvSpPr txBox="1"/>
          <p:nvPr/>
        </p:nvSpPr>
        <p:spPr>
          <a:xfrm>
            <a:off x="7504471" y="16394430"/>
            <a:ext cx="5511165" cy="1645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77545" marR="669925" algn="ctr">
              <a:lnSpc>
                <a:spcPct val="151900"/>
              </a:lnSpc>
              <a:spcBef>
                <a:spcPts val="95"/>
              </a:spcBef>
            </a:pPr>
            <a:r>
              <a:rPr sz="1400" spc="-105" dirty="0">
                <a:solidFill>
                  <a:schemeClr val="tx1"/>
                </a:solidFill>
                <a:latin typeface="游明朝"/>
                <a:cs typeface="游明朝"/>
              </a:rPr>
              <a:t>今日、この日を迎えることができたのは、家族や友人、そして何より皆さんの支えがあったからこそです。</a:t>
            </a:r>
            <a:endParaRPr sz="140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344805" marR="337185" algn="ctr">
              <a:lnSpc>
                <a:spcPct val="151900"/>
              </a:lnSpc>
            </a:pPr>
            <a:r>
              <a:rPr sz="1400" spc="-105" dirty="0">
                <a:solidFill>
                  <a:schemeClr val="tx1"/>
                </a:solidFill>
                <a:latin typeface="游明朝"/>
                <a:cs typeface="游明朝"/>
              </a:rPr>
              <a:t>これからもお互いを思いやり、支え合いながら歩んでいきます。困難な時も楽しい時も、共に笑い合い、手を取り合って。</a:t>
            </a:r>
            <a:endParaRPr sz="140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algn="ctr">
              <a:lnSpc>
                <a:spcPct val="100000"/>
              </a:lnSpc>
              <a:spcBef>
                <a:spcPts val="869"/>
              </a:spcBef>
            </a:pPr>
            <a:r>
              <a:rPr sz="1400" spc="-105" dirty="0">
                <a:solidFill>
                  <a:schemeClr val="tx1"/>
                </a:solidFill>
                <a:latin typeface="游明朝"/>
                <a:cs typeface="游明朝"/>
              </a:rPr>
              <a:t>どうか温かい目で見守ってください。これからもよろしくお願いします。</a:t>
            </a:r>
            <a:endParaRPr sz="1400" dirty="0">
              <a:solidFill>
                <a:schemeClr val="tx1"/>
              </a:solidFill>
              <a:latin typeface="游明朝"/>
              <a:cs typeface="游明朝"/>
            </a:endParaRPr>
          </a:p>
        </p:txBody>
      </p:sp>
      <p:sp>
        <p:nvSpPr>
          <p:cNvPr id="25" name="名前入りタイトル">
            <a:extLst>
              <a:ext uri="{FF2B5EF4-FFF2-40B4-BE49-F238E27FC236}">
                <a16:creationId xmlns:a16="http://schemas.microsoft.com/office/drawing/2014/main" id="{3B17DE7B-07AB-CFD6-F2A1-8D0211708CC7}"/>
              </a:ext>
            </a:extLst>
          </p:cNvPr>
          <p:cNvSpPr txBox="1"/>
          <p:nvPr/>
        </p:nvSpPr>
        <p:spPr>
          <a:xfrm>
            <a:off x="360165" y="1951012"/>
            <a:ext cx="13896009" cy="14080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just"/>
            <a:r>
              <a:rPr kumimoji="1" lang="en-US" altLang="ja-JP" sz="7827" spc="-147" dirty="0">
                <a:solidFill>
                  <a:schemeClr val="tx1"/>
                </a:solidFill>
                <a:latin typeface="Franklin Gothic Heavy" panose="020B0903020102020204" pitchFamily="34" charset="0"/>
              </a:rPr>
              <a:t>The Masato &amp; Yuki Times</a:t>
            </a:r>
            <a:endParaRPr kumimoji="1" lang="ja-JP" altLang="en-US" sz="7827" spc="-147" dirty="0">
              <a:solidFill>
                <a:schemeClr val="tx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0" name="ヘッダー日付">
            <a:extLst>
              <a:ext uri="{FF2B5EF4-FFF2-40B4-BE49-F238E27FC236}">
                <a16:creationId xmlns:a16="http://schemas.microsoft.com/office/drawing/2014/main" id="{B72C5B56-C1D7-B134-1F21-A2DAE6836ED3}"/>
              </a:ext>
            </a:extLst>
          </p:cNvPr>
          <p:cNvSpPr txBox="1"/>
          <p:nvPr/>
        </p:nvSpPr>
        <p:spPr>
          <a:xfrm>
            <a:off x="502285" y="576580"/>
            <a:ext cx="340995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900" spc="-147" dirty="0">
                <a:solidFill>
                  <a:schemeClr val="tx1"/>
                </a:solidFill>
                <a:latin typeface="Franklin Gothic Heavy" panose="020B0903020102020204" pitchFamily="34" charset="0"/>
              </a:rPr>
              <a:t>April 20, 2025</a:t>
            </a:r>
            <a:endParaRPr kumimoji="1" lang="ja-JP" altLang="en-US" sz="3900" spc="-147" dirty="0">
              <a:solidFill>
                <a:schemeClr val="tx1"/>
              </a:solidFill>
              <a:latin typeface="Franklin Gothic Heavy" panose="020B0903020102020204" pitchFamily="34" charset="0"/>
            </a:endParaRPr>
          </a:p>
        </p:txBody>
      </p:sp>
      <p:pic>
        <p:nvPicPr>
          <p:cNvPr id="2" name="The Wedding Chronicle">
            <a:extLst>
              <a:ext uri="{FF2B5EF4-FFF2-40B4-BE49-F238E27FC236}">
                <a16:creationId xmlns:a16="http://schemas.microsoft.com/office/drawing/2014/main" id="{388D3082-3B4B-5842-57C0-4FAFE118F1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65650" y="438547"/>
            <a:ext cx="9249939" cy="843300"/>
          </a:xfrm>
          <a:prstGeom prst="rect">
            <a:avLst/>
          </a:prstGeom>
        </p:spPr>
      </p:pic>
      <p:pic>
        <p:nvPicPr>
          <p:cNvPr id="3" name="Just Married">
            <a:extLst>
              <a:ext uri="{FF2B5EF4-FFF2-40B4-BE49-F238E27FC236}">
                <a16:creationId xmlns:a16="http://schemas.microsoft.com/office/drawing/2014/main" id="{F51B2D59-BBB0-BC98-2490-B0445216D4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95749" y="11748670"/>
            <a:ext cx="7812009" cy="3726758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F4FFF25-B97F-D7FA-5CEA-A2A24EC3D1F2}"/>
              </a:ext>
            </a:extLst>
          </p:cNvPr>
          <p:cNvSpPr/>
          <p:nvPr/>
        </p:nvSpPr>
        <p:spPr>
          <a:xfrm>
            <a:off x="360000" y="360425"/>
            <a:ext cx="3409950" cy="938530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0633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新婦写真">
            <a:extLst>
              <a:ext uri="{FF2B5EF4-FFF2-40B4-BE49-F238E27FC236}">
                <a16:creationId xmlns:a16="http://schemas.microsoft.com/office/drawing/2014/main" id="{B5AF660F-84F4-FEFF-21E0-975412BF37BD}"/>
              </a:ext>
            </a:extLst>
          </p:cNvPr>
          <p:cNvSpPr/>
          <p:nvPr/>
        </p:nvSpPr>
        <p:spPr>
          <a:xfrm>
            <a:off x="7479504" y="1799999"/>
            <a:ext cx="6618165" cy="460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新郎写真">
            <a:extLst>
              <a:ext uri="{FF2B5EF4-FFF2-40B4-BE49-F238E27FC236}">
                <a16:creationId xmlns:a16="http://schemas.microsoft.com/office/drawing/2014/main" id="{557285DF-5840-FE9E-D99F-FC189651286D}"/>
              </a:ext>
            </a:extLst>
          </p:cNvPr>
          <p:cNvSpPr/>
          <p:nvPr/>
        </p:nvSpPr>
        <p:spPr>
          <a:xfrm>
            <a:off x="648000" y="1799999"/>
            <a:ext cx="6618165" cy="460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口イラスト">
            <a:extLst>
              <a:ext uri="{FF2B5EF4-FFF2-40B4-BE49-F238E27FC236}">
                <a16:creationId xmlns:a16="http://schemas.microsoft.com/office/drawing/2014/main" id="{88F111E1-CC0D-5166-F4EF-AFC0FB0EEA6C}"/>
              </a:ext>
            </a:extLst>
          </p:cNvPr>
          <p:cNvSpPr/>
          <p:nvPr/>
        </p:nvSpPr>
        <p:spPr>
          <a:xfrm>
            <a:off x="12541294" y="647854"/>
            <a:ext cx="1363980" cy="922655"/>
          </a:xfrm>
          <a:custGeom>
            <a:avLst/>
            <a:gdLst/>
            <a:ahLst/>
            <a:cxnLst/>
            <a:rect l="l" t="t" r="r" b="b"/>
            <a:pathLst>
              <a:path w="1363980" h="922655">
                <a:moveTo>
                  <a:pt x="482849" y="16221"/>
                </a:moveTo>
                <a:lnTo>
                  <a:pt x="433104" y="24464"/>
                </a:lnTo>
                <a:lnTo>
                  <a:pt x="381919" y="58304"/>
                </a:lnTo>
                <a:lnTo>
                  <a:pt x="326319" y="110745"/>
                </a:lnTo>
                <a:lnTo>
                  <a:pt x="263327" y="174789"/>
                </a:lnTo>
                <a:lnTo>
                  <a:pt x="228128" y="208976"/>
                </a:lnTo>
                <a:lnTo>
                  <a:pt x="189965" y="243439"/>
                </a:lnTo>
                <a:lnTo>
                  <a:pt x="148465" y="277305"/>
                </a:lnTo>
                <a:lnTo>
                  <a:pt x="103256" y="309698"/>
                </a:lnTo>
                <a:lnTo>
                  <a:pt x="53967" y="339745"/>
                </a:lnTo>
                <a:lnTo>
                  <a:pt x="0" y="366682"/>
                </a:lnTo>
                <a:lnTo>
                  <a:pt x="318" y="366682"/>
                </a:lnTo>
                <a:lnTo>
                  <a:pt x="25301" y="396754"/>
                </a:lnTo>
                <a:lnTo>
                  <a:pt x="48506" y="428265"/>
                </a:lnTo>
                <a:lnTo>
                  <a:pt x="71037" y="461590"/>
                </a:lnTo>
                <a:lnTo>
                  <a:pt x="118863" y="535633"/>
                </a:lnTo>
                <a:lnTo>
                  <a:pt x="146551" y="577327"/>
                </a:lnTo>
                <a:lnTo>
                  <a:pt x="178352" y="622784"/>
                </a:lnTo>
                <a:lnTo>
                  <a:pt x="215462" y="672495"/>
                </a:lnTo>
                <a:lnTo>
                  <a:pt x="259078" y="726944"/>
                </a:lnTo>
                <a:lnTo>
                  <a:pt x="310397" y="786622"/>
                </a:lnTo>
                <a:lnTo>
                  <a:pt x="346476" y="821151"/>
                </a:lnTo>
                <a:lnTo>
                  <a:pt x="387260" y="849878"/>
                </a:lnTo>
                <a:lnTo>
                  <a:pt x="431820" y="873194"/>
                </a:lnTo>
                <a:lnTo>
                  <a:pt x="479231" y="891489"/>
                </a:lnTo>
                <a:lnTo>
                  <a:pt x="528567" y="905154"/>
                </a:lnTo>
                <a:lnTo>
                  <a:pt x="578902" y="914580"/>
                </a:lnTo>
                <a:lnTo>
                  <a:pt x="629309" y="920157"/>
                </a:lnTo>
                <a:lnTo>
                  <a:pt x="678863" y="922277"/>
                </a:lnTo>
                <a:lnTo>
                  <a:pt x="726637" y="921330"/>
                </a:lnTo>
                <a:lnTo>
                  <a:pt x="771705" y="917706"/>
                </a:lnTo>
                <a:lnTo>
                  <a:pt x="813141" y="911797"/>
                </a:lnTo>
                <a:lnTo>
                  <a:pt x="881414" y="894686"/>
                </a:lnTo>
                <a:lnTo>
                  <a:pt x="927844" y="875321"/>
                </a:lnTo>
                <a:lnTo>
                  <a:pt x="970699" y="851501"/>
                </a:lnTo>
                <a:lnTo>
                  <a:pt x="1010332" y="823818"/>
                </a:lnTo>
                <a:lnTo>
                  <a:pt x="1047096" y="792864"/>
                </a:lnTo>
                <a:lnTo>
                  <a:pt x="1081346" y="759234"/>
                </a:lnTo>
                <a:lnTo>
                  <a:pt x="1113435" y="723519"/>
                </a:lnTo>
                <a:lnTo>
                  <a:pt x="1143717" y="686313"/>
                </a:lnTo>
                <a:lnTo>
                  <a:pt x="1172547" y="648207"/>
                </a:lnTo>
                <a:lnTo>
                  <a:pt x="1200276" y="609796"/>
                </a:lnTo>
                <a:lnTo>
                  <a:pt x="1227260" y="571672"/>
                </a:lnTo>
                <a:lnTo>
                  <a:pt x="1231439" y="565820"/>
                </a:lnTo>
                <a:lnTo>
                  <a:pt x="752173" y="565820"/>
                </a:lnTo>
                <a:lnTo>
                  <a:pt x="690254" y="565388"/>
                </a:lnTo>
                <a:lnTo>
                  <a:pt x="638315" y="560511"/>
                </a:lnTo>
                <a:lnTo>
                  <a:pt x="593293" y="552740"/>
                </a:lnTo>
                <a:lnTo>
                  <a:pt x="553717" y="542589"/>
                </a:lnTo>
                <a:lnTo>
                  <a:pt x="485028" y="517203"/>
                </a:lnTo>
                <a:lnTo>
                  <a:pt x="420491" y="488463"/>
                </a:lnTo>
                <a:lnTo>
                  <a:pt x="386106" y="474119"/>
                </a:lnTo>
                <a:lnTo>
                  <a:pt x="348349" y="460477"/>
                </a:lnTo>
                <a:lnTo>
                  <a:pt x="305752" y="448052"/>
                </a:lnTo>
                <a:lnTo>
                  <a:pt x="256845" y="437357"/>
                </a:lnTo>
                <a:lnTo>
                  <a:pt x="200158" y="428905"/>
                </a:lnTo>
                <a:lnTo>
                  <a:pt x="134222" y="423211"/>
                </a:lnTo>
                <a:lnTo>
                  <a:pt x="259402" y="423211"/>
                </a:lnTo>
                <a:lnTo>
                  <a:pt x="300433" y="420246"/>
                </a:lnTo>
                <a:lnTo>
                  <a:pt x="351962" y="413383"/>
                </a:lnTo>
                <a:lnTo>
                  <a:pt x="400473" y="403509"/>
                </a:lnTo>
                <a:lnTo>
                  <a:pt x="445320" y="390579"/>
                </a:lnTo>
                <a:lnTo>
                  <a:pt x="485853" y="374548"/>
                </a:lnTo>
                <a:lnTo>
                  <a:pt x="521427" y="355371"/>
                </a:lnTo>
                <a:lnTo>
                  <a:pt x="551392" y="333003"/>
                </a:lnTo>
                <a:lnTo>
                  <a:pt x="1260937" y="333003"/>
                </a:lnTo>
                <a:lnTo>
                  <a:pt x="1211063" y="288446"/>
                </a:lnTo>
                <a:lnTo>
                  <a:pt x="1179332" y="256170"/>
                </a:lnTo>
                <a:lnTo>
                  <a:pt x="1148136" y="222090"/>
                </a:lnTo>
                <a:lnTo>
                  <a:pt x="1116470" y="185876"/>
                </a:lnTo>
                <a:lnTo>
                  <a:pt x="1105185" y="172704"/>
                </a:lnTo>
                <a:lnTo>
                  <a:pt x="667457" y="172704"/>
                </a:lnTo>
                <a:lnTo>
                  <a:pt x="644081" y="138128"/>
                </a:lnTo>
                <a:lnTo>
                  <a:pt x="603583" y="99270"/>
                </a:lnTo>
                <a:lnTo>
                  <a:pt x="534133" y="40573"/>
                </a:lnTo>
                <a:lnTo>
                  <a:pt x="508112" y="23885"/>
                </a:lnTo>
                <a:lnTo>
                  <a:pt x="482849" y="16221"/>
                </a:lnTo>
                <a:close/>
              </a:path>
              <a:path w="1363980" h="922655">
                <a:moveTo>
                  <a:pt x="1341886" y="427021"/>
                </a:moveTo>
                <a:lnTo>
                  <a:pt x="1181375" y="427021"/>
                </a:lnTo>
                <a:lnTo>
                  <a:pt x="1134375" y="435277"/>
                </a:lnTo>
                <a:lnTo>
                  <a:pt x="1091770" y="447864"/>
                </a:lnTo>
                <a:lnTo>
                  <a:pt x="1052253" y="463626"/>
                </a:lnTo>
                <a:lnTo>
                  <a:pt x="1014514" y="481410"/>
                </a:lnTo>
                <a:lnTo>
                  <a:pt x="977246" y="500057"/>
                </a:lnTo>
                <a:lnTo>
                  <a:pt x="939140" y="518414"/>
                </a:lnTo>
                <a:lnTo>
                  <a:pt x="898888" y="535324"/>
                </a:lnTo>
                <a:lnTo>
                  <a:pt x="855181" y="549632"/>
                </a:lnTo>
                <a:lnTo>
                  <a:pt x="806712" y="560183"/>
                </a:lnTo>
                <a:lnTo>
                  <a:pt x="752173" y="565820"/>
                </a:lnTo>
                <a:lnTo>
                  <a:pt x="1231439" y="565820"/>
                </a:lnTo>
                <a:lnTo>
                  <a:pt x="1253853" y="534428"/>
                </a:lnTo>
                <a:lnTo>
                  <a:pt x="1280407" y="498656"/>
                </a:lnTo>
                <a:lnTo>
                  <a:pt x="1307277" y="464950"/>
                </a:lnTo>
                <a:lnTo>
                  <a:pt x="1334816" y="433901"/>
                </a:lnTo>
                <a:lnTo>
                  <a:pt x="1341886" y="427021"/>
                </a:lnTo>
                <a:close/>
              </a:path>
              <a:path w="1363980" h="922655">
                <a:moveTo>
                  <a:pt x="1279153" y="348091"/>
                </a:moveTo>
                <a:lnTo>
                  <a:pt x="810091" y="348091"/>
                </a:lnTo>
                <a:lnTo>
                  <a:pt x="857260" y="354597"/>
                </a:lnTo>
                <a:lnTo>
                  <a:pt x="899347" y="366682"/>
                </a:lnTo>
                <a:lnTo>
                  <a:pt x="938785" y="382035"/>
                </a:lnTo>
                <a:lnTo>
                  <a:pt x="978007" y="398348"/>
                </a:lnTo>
                <a:lnTo>
                  <a:pt x="1019734" y="413383"/>
                </a:lnTo>
                <a:lnTo>
                  <a:pt x="1065530" y="424618"/>
                </a:lnTo>
                <a:lnTo>
                  <a:pt x="1118696" y="429958"/>
                </a:lnTo>
                <a:lnTo>
                  <a:pt x="1181375" y="427021"/>
                </a:lnTo>
                <a:lnTo>
                  <a:pt x="1341886" y="427021"/>
                </a:lnTo>
                <a:lnTo>
                  <a:pt x="1363379" y="406104"/>
                </a:lnTo>
                <a:lnTo>
                  <a:pt x="1319485" y="377747"/>
                </a:lnTo>
                <a:lnTo>
                  <a:pt x="1280136" y="348905"/>
                </a:lnTo>
                <a:lnTo>
                  <a:pt x="1279153" y="348091"/>
                </a:lnTo>
                <a:close/>
              </a:path>
              <a:path w="1363980" h="922655">
                <a:moveTo>
                  <a:pt x="259402" y="423211"/>
                </a:moveTo>
                <a:lnTo>
                  <a:pt x="134222" y="423211"/>
                </a:lnTo>
                <a:lnTo>
                  <a:pt x="190916" y="425115"/>
                </a:lnTo>
                <a:lnTo>
                  <a:pt x="246535" y="424141"/>
                </a:lnTo>
                <a:lnTo>
                  <a:pt x="259402" y="423211"/>
                </a:lnTo>
                <a:close/>
              </a:path>
              <a:path w="1363980" h="922655">
                <a:moveTo>
                  <a:pt x="1260937" y="333003"/>
                </a:moveTo>
                <a:lnTo>
                  <a:pt x="551392" y="333003"/>
                </a:lnTo>
                <a:lnTo>
                  <a:pt x="588208" y="339745"/>
                </a:lnTo>
                <a:lnTo>
                  <a:pt x="617185" y="352559"/>
                </a:lnTo>
                <a:lnTo>
                  <a:pt x="641651" y="367738"/>
                </a:lnTo>
                <a:lnTo>
                  <a:pt x="664844" y="381533"/>
                </a:lnTo>
                <a:lnTo>
                  <a:pt x="690024" y="390204"/>
                </a:lnTo>
                <a:lnTo>
                  <a:pt x="720452" y="390014"/>
                </a:lnTo>
                <a:lnTo>
                  <a:pt x="759388" y="377222"/>
                </a:lnTo>
                <a:lnTo>
                  <a:pt x="810091" y="348091"/>
                </a:lnTo>
                <a:lnTo>
                  <a:pt x="1279153" y="348091"/>
                </a:lnTo>
                <a:lnTo>
                  <a:pt x="1260937" y="333003"/>
                </a:lnTo>
                <a:close/>
              </a:path>
              <a:path w="1363980" h="922655">
                <a:moveTo>
                  <a:pt x="905091" y="0"/>
                </a:moveTo>
                <a:lnTo>
                  <a:pt x="842351" y="14883"/>
                </a:lnTo>
                <a:lnTo>
                  <a:pt x="782853" y="57956"/>
                </a:lnTo>
                <a:lnTo>
                  <a:pt x="753841" y="85690"/>
                </a:lnTo>
                <a:lnTo>
                  <a:pt x="696335" y="144813"/>
                </a:lnTo>
                <a:lnTo>
                  <a:pt x="667457" y="172704"/>
                </a:lnTo>
                <a:lnTo>
                  <a:pt x="1105185" y="172704"/>
                </a:lnTo>
                <a:lnTo>
                  <a:pt x="1047720" y="105728"/>
                </a:lnTo>
                <a:lnTo>
                  <a:pt x="1008630" y="61134"/>
                </a:lnTo>
                <a:lnTo>
                  <a:pt x="972605" y="27296"/>
                </a:lnTo>
                <a:lnTo>
                  <a:pt x="938155" y="7501"/>
                </a:lnTo>
                <a:lnTo>
                  <a:pt x="905091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メニュー">
            <a:extLst>
              <a:ext uri="{FF2B5EF4-FFF2-40B4-BE49-F238E27FC236}">
                <a16:creationId xmlns:a16="http://schemas.microsoft.com/office/drawing/2014/main" id="{09A27EDE-9DB3-C7D9-6C9C-7BB408C28A2C}"/>
              </a:ext>
            </a:extLst>
          </p:cNvPr>
          <p:cNvSpPr txBox="1"/>
          <p:nvPr/>
        </p:nvSpPr>
        <p:spPr>
          <a:xfrm>
            <a:off x="10449286" y="14197398"/>
            <a:ext cx="3263265" cy="4247381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575"/>
              </a:spcBef>
            </a:pPr>
            <a:r>
              <a:rPr sz="1250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‹</a:t>
            </a:r>
            <a:r>
              <a:rPr sz="1250" spc="285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 </a:t>
            </a:r>
            <a:r>
              <a:rPr sz="1250" b="1" dirty="0">
                <a:solidFill>
                  <a:schemeClr val="tx1"/>
                </a:solidFill>
                <a:latin typeface="游明朝 Demibold"/>
                <a:cs typeface="游明朝 Demibold"/>
              </a:rPr>
              <a:t>appetize</a:t>
            </a:r>
            <a:r>
              <a:rPr sz="1250" b="1" spc="165" dirty="0">
                <a:solidFill>
                  <a:schemeClr val="tx1"/>
                </a:solidFill>
                <a:latin typeface="游明朝 Demibold"/>
                <a:cs typeface="游明朝 Demibold"/>
              </a:rPr>
              <a:t> </a:t>
            </a:r>
            <a:r>
              <a:rPr sz="1250" spc="-50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›</a:t>
            </a:r>
            <a:endParaRPr sz="1250" dirty="0">
              <a:solidFill>
                <a:schemeClr val="tx1"/>
              </a:solidFill>
              <a:latin typeface="小塚ゴシック Pr6N R"/>
              <a:cs typeface="小塚ゴシック Pr6N R"/>
            </a:endParaRPr>
          </a:p>
          <a:p>
            <a:pPr algn="ctr">
              <a:lnSpc>
                <a:spcPct val="100000"/>
              </a:lnSpc>
              <a:spcBef>
                <a:spcPts val="484"/>
              </a:spcBef>
            </a:pPr>
            <a:r>
              <a:rPr sz="1250" spc="-70" dirty="0">
                <a:solidFill>
                  <a:schemeClr val="tx1"/>
                </a:solidFill>
                <a:latin typeface="游明朝"/>
                <a:cs typeface="游明朝"/>
              </a:rPr>
              <a:t>季節のフレッシュサラダ 柑橘ドレッシング添え</a:t>
            </a:r>
            <a:endParaRPr sz="125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algn="ctr">
              <a:lnSpc>
                <a:spcPct val="100000"/>
              </a:lnSpc>
              <a:spcBef>
                <a:spcPts val="900"/>
              </a:spcBef>
            </a:pPr>
            <a:r>
              <a:rPr sz="1250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‹</a:t>
            </a:r>
            <a:r>
              <a:rPr sz="1250" spc="240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 </a:t>
            </a:r>
            <a:r>
              <a:rPr sz="1250" b="1" dirty="0">
                <a:solidFill>
                  <a:schemeClr val="tx1"/>
                </a:solidFill>
                <a:latin typeface="游明朝 Demibold"/>
                <a:cs typeface="游明朝 Demibold"/>
              </a:rPr>
              <a:t>soup</a:t>
            </a:r>
            <a:r>
              <a:rPr sz="1250" b="1" spc="120" dirty="0">
                <a:solidFill>
                  <a:schemeClr val="tx1"/>
                </a:solidFill>
                <a:latin typeface="游明朝 Demibold"/>
                <a:cs typeface="游明朝 Demibold"/>
              </a:rPr>
              <a:t> </a:t>
            </a:r>
            <a:r>
              <a:rPr sz="1250" spc="-50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›</a:t>
            </a:r>
            <a:endParaRPr sz="1250" dirty="0">
              <a:solidFill>
                <a:schemeClr val="tx1"/>
              </a:solidFill>
              <a:latin typeface="小塚ゴシック Pr6N R"/>
              <a:cs typeface="小塚ゴシック Pr6N R"/>
            </a:endParaRPr>
          </a:p>
          <a:p>
            <a:pPr algn="ctr">
              <a:lnSpc>
                <a:spcPct val="100000"/>
              </a:lnSpc>
              <a:spcBef>
                <a:spcPts val="484"/>
              </a:spcBef>
            </a:pPr>
            <a:r>
              <a:rPr sz="1250" spc="-70" dirty="0">
                <a:solidFill>
                  <a:schemeClr val="tx1"/>
                </a:solidFill>
                <a:latin typeface="游明朝"/>
                <a:cs typeface="游明朝"/>
              </a:rPr>
              <a:t>濃厚かぼちゃのポタージュ クリームを浮かべて</a:t>
            </a:r>
            <a:endParaRPr sz="125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algn="ctr">
              <a:lnSpc>
                <a:spcPct val="100000"/>
              </a:lnSpc>
              <a:spcBef>
                <a:spcPts val="900"/>
              </a:spcBef>
            </a:pPr>
            <a:r>
              <a:rPr sz="1250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‹</a:t>
            </a:r>
            <a:r>
              <a:rPr sz="1250" spc="240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 </a:t>
            </a:r>
            <a:r>
              <a:rPr sz="1250" b="1" dirty="0">
                <a:solidFill>
                  <a:schemeClr val="tx1"/>
                </a:solidFill>
                <a:latin typeface="游明朝 Demibold"/>
                <a:cs typeface="游明朝 Demibold"/>
              </a:rPr>
              <a:t>main</a:t>
            </a:r>
            <a:r>
              <a:rPr sz="1250" b="1" spc="125" dirty="0">
                <a:solidFill>
                  <a:schemeClr val="tx1"/>
                </a:solidFill>
                <a:latin typeface="游明朝 Demibold"/>
                <a:cs typeface="游明朝 Demibold"/>
              </a:rPr>
              <a:t> </a:t>
            </a:r>
            <a:r>
              <a:rPr sz="1250" b="1" dirty="0">
                <a:solidFill>
                  <a:schemeClr val="tx1"/>
                </a:solidFill>
                <a:latin typeface="游明朝 Demibold"/>
                <a:cs typeface="游明朝 Demibold"/>
              </a:rPr>
              <a:t>dish</a:t>
            </a:r>
            <a:r>
              <a:rPr sz="1250" b="1" spc="125" dirty="0">
                <a:solidFill>
                  <a:schemeClr val="tx1"/>
                </a:solidFill>
                <a:latin typeface="游明朝 Demibold"/>
                <a:cs typeface="游明朝 Demibold"/>
              </a:rPr>
              <a:t> </a:t>
            </a:r>
            <a:r>
              <a:rPr sz="1250" spc="-50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›</a:t>
            </a:r>
            <a:endParaRPr sz="1250" dirty="0">
              <a:solidFill>
                <a:schemeClr val="tx1"/>
              </a:solidFill>
              <a:latin typeface="小塚ゴシック Pr6N R"/>
              <a:cs typeface="小塚ゴシック Pr6N R"/>
            </a:endParaRPr>
          </a:p>
          <a:p>
            <a:pPr marL="545465" marR="537845" algn="ctr">
              <a:lnSpc>
                <a:spcPct val="132300"/>
              </a:lnSpc>
            </a:pPr>
            <a:r>
              <a:rPr sz="1250" spc="-70" dirty="0">
                <a:solidFill>
                  <a:schemeClr val="tx1"/>
                </a:solidFill>
                <a:latin typeface="游明朝"/>
                <a:cs typeface="游明朝"/>
              </a:rPr>
              <a:t>国産牛のグリル 赤ワインソース季節の焼き野菜を添えて</a:t>
            </a:r>
            <a:endParaRPr lang="en-US" sz="1250" spc="-7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12700" marR="5080" algn="ctr">
              <a:lnSpc>
                <a:spcPct val="132300"/>
              </a:lnSpc>
              <a:spcBef>
                <a:spcPts val="95"/>
              </a:spcBef>
            </a:pPr>
            <a:r>
              <a:rPr lang="ja-JP" altLang="en-US" sz="1250" spc="-70" dirty="0">
                <a:solidFill>
                  <a:schemeClr val="tx1"/>
                </a:solidFill>
                <a:latin typeface="游明朝"/>
                <a:cs typeface="游明朝"/>
              </a:rPr>
              <a:t>ハーブ香るサーモンのオーブン焼き</a:t>
            </a:r>
            <a:endParaRPr lang="en-US" altLang="ja-JP" sz="1250" spc="-7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12700" marR="5080" algn="ctr">
              <a:lnSpc>
                <a:spcPct val="132300"/>
              </a:lnSpc>
              <a:spcBef>
                <a:spcPts val="95"/>
              </a:spcBef>
            </a:pPr>
            <a:r>
              <a:rPr lang="ja-JP" altLang="en-US" sz="1250" spc="-70" dirty="0">
                <a:solidFill>
                  <a:schemeClr val="tx1"/>
                </a:solidFill>
                <a:latin typeface="游明朝"/>
                <a:cs typeface="游明朝"/>
              </a:rPr>
              <a:t>レモンバターソース</a:t>
            </a:r>
            <a:endParaRPr lang="ja-JP" altLang="en-US" sz="125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algn="ctr">
              <a:lnSpc>
                <a:spcPct val="100000"/>
              </a:lnSpc>
              <a:spcBef>
                <a:spcPts val="484"/>
              </a:spcBef>
            </a:pPr>
            <a:r>
              <a:rPr lang="ja-JP" altLang="en-US" sz="1250" spc="-70" dirty="0">
                <a:solidFill>
                  <a:schemeClr val="tx1"/>
                </a:solidFill>
                <a:latin typeface="游明朝"/>
                <a:cs typeface="游明朝"/>
              </a:rPr>
              <a:t>ガーリックマッシュポテトとともに</a:t>
            </a:r>
            <a:endParaRPr lang="ja-JP" altLang="en-US" sz="125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algn="ctr">
              <a:lnSpc>
                <a:spcPct val="100000"/>
              </a:lnSpc>
              <a:spcBef>
                <a:spcPts val="900"/>
              </a:spcBef>
            </a:pPr>
            <a:r>
              <a:rPr lang="en-US" altLang="ja-JP" sz="1250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‹</a:t>
            </a:r>
            <a:r>
              <a:rPr lang="ja-JP" altLang="en-US" sz="1250" spc="305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 </a:t>
            </a:r>
            <a:r>
              <a:rPr lang="en-US" altLang="ja-JP" sz="1250" b="1" dirty="0">
                <a:solidFill>
                  <a:schemeClr val="tx1"/>
                </a:solidFill>
                <a:latin typeface="游明朝 Demibold"/>
                <a:cs typeface="游明朝 Demibold"/>
              </a:rPr>
              <a:t>desserts</a:t>
            </a:r>
            <a:r>
              <a:rPr lang="ja-JP" altLang="en-US" sz="1250" b="1" spc="190" dirty="0">
                <a:solidFill>
                  <a:schemeClr val="tx1"/>
                </a:solidFill>
                <a:latin typeface="游明朝 Demibold"/>
                <a:cs typeface="游明朝 Demibold"/>
              </a:rPr>
              <a:t> </a:t>
            </a:r>
            <a:r>
              <a:rPr lang="en-US" altLang="ja-JP" sz="1250" spc="-50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›</a:t>
            </a:r>
            <a:endParaRPr lang="ja-JP" altLang="en-US" sz="1250" dirty="0">
              <a:solidFill>
                <a:schemeClr val="tx1"/>
              </a:solidFill>
              <a:latin typeface="小塚ゴシック Pr6N R"/>
              <a:cs typeface="小塚ゴシック Pr6N R"/>
            </a:endParaRPr>
          </a:p>
          <a:p>
            <a:pPr algn="ctr">
              <a:lnSpc>
                <a:spcPct val="100000"/>
              </a:lnSpc>
              <a:spcBef>
                <a:spcPts val="480"/>
              </a:spcBef>
            </a:pPr>
            <a:r>
              <a:rPr lang="ja-JP" altLang="en-US" sz="1250" spc="-70" dirty="0">
                <a:solidFill>
                  <a:schemeClr val="tx1"/>
                </a:solidFill>
                <a:latin typeface="游明朝"/>
                <a:cs typeface="游明朝"/>
              </a:rPr>
              <a:t>ベリーのムースケーキ</a:t>
            </a:r>
            <a:endParaRPr lang="ja-JP" altLang="en-US" sz="125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algn="ctr">
              <a:lnSpc>
                <a:spcPct val="100000"/>
              </a:lnSpc>
              <a:spcBef>
                <a:spcPts val="484"/>
              </a:spcBef>
            </a:pPr>
            <a:r>
              <a:rPr lang="ja-JP" altLang="en-US" sz="1250" spc="-70" dirty="0">
                <a:solidFill>
                  <a:schemeClr val="tx1"/>
                </a:solidFill>
                <a:latin typeface="游明朝"/>
                <a:cs typeface="游明朝"/>
              </a:rPr>
              <a:t>ホワイトチョコレートのアクセント</a:t>
            </a:r>
          </a:p>
          <a:p>
            <a:pPr algn="ctr">
              <a:spcBef>
                <a:spcPts val="484"/>
              </a:spcBef>
            </a:pPr>
            <a:r>
              <a:rPr lang="ja-JP" altLang="en-US" sz="1250" spc="-70" dirty="0">
                <a:solidFill>
                  <a:schemeClr val="tx1"/>
                </a:solidFill>
                <a:latin typeface="游明朝"/>
                <a:cs typeface="游明朝"/>
              </a:rPr>
              <a:t>マカロンとプチフールの盛り合わせ</a:t>
            </a:r>
            <a:endParaRPr lang="ja-JP" altLang="en-US" sz="125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algn="ctr">
              <a:lnSpc>
                <a:spcPct val="100000"/>
              </a:lnSpc>
              <a:spcBef>
                <a:spcPts val="484"/>
              </a:spcBef>
            </a:pPr>
            <a:endParaRPr lang="ja-JP" altLang="en-US" sz="125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545465" marR="537845" algn="ctr">
              <a:lnSpc>
                <a:spcPct val="132300"/>
              </a:lnSpc>
            </a:pPr>
            <a:endParaRPr sz="1250" dirty="0">
              <a:solidFill>
                <a:schemeClr val="tx1"/>
              </a:solidFill>
              <a:latin typeface="游明朝"/>
              <a:cs typeface="游明朝"/>
            </a:endParaRPr>
          </a:p>
        </p:txBody>
      </p:sp>
      <p:sp>
        <p:nvSpPr>
          <p:cNvPr id="111" name="メニュー">
            <a:extLst>
              <a:ext uri="{FF2B5EF4-FFF2-40B4-BE49-F238E27FC236}">
                <a16:creationId xmlns:a16="http://schemas.microsoft.com/office/drawing/2014/main" id="{9AAA3F68-DB3A-7FF1-7F81-EEA15AA8B74D}"/>
              </a:ext>
            </a:extLst>
          </p:cNvPr>
          <p:cNvSpPr txBox="1"/>
          <p:nvPr/>
        </p:nvSpPr>
        <p:spPr>
          <a:xfrm>
            <a:off x="11039983" y="18410530"/>
            <a:ext cx="2157730" cy="781685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marR="67945" algn="ctr">
              <a:lnSpc>
                <a:spcPct val="100000"/>
              </a:lnSpc>
              <a:spcBef>
                <a:spcPts val="575"/>
              </a:spcBef>
            </a:pPr>
            <a:r>
              <a:rPr sz="1250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‹</a:t>
            </a:r>
            <a:r>
              <a:rPr sz="1250" spc="245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 </a:t>
            </a:r>
            <a:r>
              <a:rPr sz="1250" b="1" dirty="0">
                <a:solidFill>
                  <a:schemeClr val="tx1"/>
                </a:solidFill>
                <a:latin typeface="游明朝 Demibold"/>
                <a:cs typeface="游明朝 Demibold"/>
              </a:rPr>
              <a:t>drink</a:t>
            </a:r>
            <a:r>
              <a:rPr sz="1250" b="1" spc="130" dirty="0">
                <a:solidFill>
                  <a:schemeClr val="tx1"/>
                </a:solidFill>
                <a:latin typeface="游明朝 Demibold"/>
                <a:cs typeface="游明朝 Demibold"/>
              </a:rPr>
              <a:t> </a:t>
            </a:r>
            <a:r>
              <a:rPr sz="1250" spc="-50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›</a:t>
            </a:r>
            <a:endParaRPr sz="1250" dirty="0">
              <a:solidFill>
                <a:schemeClr val="tx1"/>
              </a:solidFill>
              <a:latin typeface="小塚ゴシック Pr6N R"/>
              <a:cs typeface="小塚ゴシック Pr6N R"/>
            </a:endParaRPr>
          </a:p>
          <a:p>
            <a:pPr marL="50165" marR="5080" indent="-38100">
              <a:lnSpc>
                <a:spcPct val="132300"/>
              </a:lnSpc>
            </a:pPr>
            <a:r>
              <a:rPr sz="1250" spc="-70" dirty="0">
                <a:solidFill>
                  <a:schemeClr val="tx1"/>
                </a:solidFill>
                <a:latin typeface="游明朝"/>
                <a:cs typeface="游明朝"/>
              </a:rPr>
              <a:t>厳選ワイン、ソフトドリンク、香り高いコーヒーまたは紅茶</a:t>
            </a:r>
            <a:endParaRPr sz="1250" dirty="0">
              <a:solidFill>
                <a:schemeClr val="tx1"/>
              </a:solidFill>
              <a:latin typeface="游明朝"/>
              <a:cs typeface="游明朝"/>
            </a:endParaRPr>
          </a:p>
        </p:txBody>
      </p:sp>
      <p:sp>
        <p:nvSpPr>
          <p:cNvPr id="112" name="メニュー">
            <a:extLst>
              <a:ext uri="{FF2B5EF4-FFF2-40B4-BE49-F238E27FC236}">
                <a16:creationId xmlns:a16="http://schemas.microsoft.com/office/drawing/2014/main" id="{47D4DADD-ECF8-CBCB-6E82-B75D468F2292}"/>
              </a:ext>
            </a:extLst>
          </p:cNvPr>
          <p:cNvSpPr txBox="1"/>
          <p:nvPr/>
        </p:nvSpPr>
        <p:spPr>
          <a:xfrm>
            <a:off x="11461377" y="13661431"/>
            <a:ext cx="1470025" cy="329577"/>
          </a:xfrm>
          <a:prstGeom prst="rect">
            <a:avLst/>
          </a:prstGeom>
        </p:spPr>
        <p:txBody>
          <a:bodyPr vert="horz" wrap="square" lIns="0" tIns="21590" rIns="0" bIns="0" rtlCol="0">
            <a:spAutoFit/>
          </a:bodyPr>
          <a:lstStyle/>
          <a:p>
            <a:pPr marL="349885" marR="5080" indent="-337820">
              <a:lnSpc>
                <a:spcPts val="1240"/>
              </a:lnSpc>
              <a:spcBef>
                <a:spcPts val="170"/>
              </a:spcBef>
            </a:pPr>
            <a:r>
              <a:rPr sz="1050" spc="-50" dirty="0">
                <a:solidFill>
                  <a:schemeClr val="tx1"/>
                </a:solidFill>
                <a:latin typeface="游明朝"/>
                <a:cs typeface="游明朝"/>
              </a:rPr>
              <a:t>結婚披露宴 特別メニュー愛の味わい旅</a:t>
            </a:r>
            <a:endParaRPr sz="1050" dirty="0">
              <a:solidFill>
                <a:schemeClr val="tx1"/>
              </a:solidFill>
              <a:latin typeface="游明朝"/>
              <a:cs typeface="游明朝"/>
            </a:endParaRPr>
          </a:p>
        </p:txBody>
      </p:sp>
      <p:sp>
        <p:nvSpPr>
          <p:cNvPr id="26" name="高砂アミ">
            <a:extLst>
              <a:ext uri="{FF2B5EF4-FFF2-40B4-BE49-F238E27FC236}">
                <a16:creationId xmlns:a16="http://schemas.microsoft.com/office/drawing/2014/main" id="{D44198DC-6574-324E-642F-10D4CECBFAD0}"/>
              </a:ext>
            </a:extLst>
          </p:cNvPr>
          <p:cNvSpPr/>
          <p:nvPr/>
        </p:nvSpPr>
        <p:spPr>
          <a:xfrm>
            <a:off x="4168027" y="12850751"/>
            <a:ext cx="2025434" cy="6810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高砂">
            <a:extLst>
              <a:ext uri="{FF2B5EF4-FFF2-40B4-BE49-F238E27FC236}">
                <a16:creationId xmlns:a16="http://schemas.microsoft.com/office/drawing/2014/main" id="{1592EE1C-3EE1-A590-A270-5D97B560E192}"/>
              </a:ext>
            </a:extLst>
          </p:cNvPr>
          <p:cNvSpPr txBox="1"/>
          <p:nvPr/>
        </p:nvSpPr>
        <p:spPr>
          <a:xfrm>
            <a:off x="4400053" y="12966417"/>
            <a:ext cx="415925" cy="48260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55244">
              <a:lnSpc>
                <a:spcPts val="1545"/>
              </a:lnSpc>
              <a:spcBef>
                <a:spcPts val="120"/>
              </a:spcBef>
            </a:pPr>
            <a:r>
              <a:rPr sz="1300" b="1" spc="-95" dirty="0">
                <a:solidFill>
                  <a:schemeClr val="tx1"/>
                </a:solidFill>
                <a:latin typeface="游明朝 Demibold"/>
                <a:cs typeface="游明朝 Demibold"/>
              </a:rPr>
              <a:t>新郎</a:t>
            </a:r>
            <a:endParaRPr sz="130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2025"/>
              </a:lnSpc>
            </a:pPr>
            <a:r>
              <a:rPr sz="1700" b="1" spc="-150" dirty="0">
                <a:solidFill>
                  <a:schemeClr val="tx1"/>
                </a:solidFill>
                <a:latin typeface="游明朝 Demibold"/>
                <a:cs typeface="游明朝 Demibold"/>
              </a:rPr>
              <a:t>雅人</a:t>
            </a:r>
            <a:endParaRPr sz="1700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28" name="高砂">
            <a:extLst>
              <a:ext uri="{FF2B5EF4-FFF2-40B4-BE49-F238E27FC236}">
                <a16:creationId xmlns:a16="http://schemas.microsoft.com/office/drawing/2014/main" id="{CE6EDFF1-0AF5-F1CB-95B8-B1DC3B251736}"/>
              </a:ext>
            </a:extLst>
          </p:cNvPr>
          <p:cNvSpPr txBox="1"/>
          <p:nvPr/>
        </p:nvSpPr>
        <p:spPr>
          <a:xfrm>
            <a:off x="5512754" y="12973004"/>
            <a:ext cx="415925" cy="48260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57785">
              <a:lnSpc>
                <a:spcPts val="1545"/>
              </a:lnSpc>
              <a:spcBef>
                <a:spcPts val="120"/>
              </a:spcBef>
            </a:pPr>
            <a:r>
              <a:rPr sz="1300" b="1" spc="-95" dirty="0">
                <a:solidFill>
                  <a:schemeClr val="tx1"/>
                </a:solidFill>
                <a:latin typeface="游明朝 Demibold"/>
                <a:cs typeface="游明朝 Demibold"/>
              </a:rPr>
              <a:t>新婦</a:t>
            </a:r>
            <a:endParaRPr sz="130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2025"/>
              </a:lnSpc>
            </a:pPr>
            <a:r>
              <a:rPr sz="1700" b="1" spc="-150" dirty="0">
                <a:solidFill>
                  <a:schemeClr val="tx1"/>
                </a:solidFill>
                <a:latin typeface="游明朝 Demibold"/>
                <a:cs typeface="游明朝 Demibold"/>
              </a:rPr>
              <a:t>結衣</a:t>
            </a:r>
            <a:endParaRPr sz="1700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grpSp>
        <p:nvGrpSpPr>
          <p:cNvPr id="21" name="テーブル">
            <a:extLst>
              <a:ext uri="{FF2B5EF4-FFF2-40B4-BE49-F238E27FC236}">
                <a16:creationId xmlns:a16="http://schemas.microsoft.com/office/drawing/2014/main" id="{5EED35EC-02DD-8BDC-D781-B10B08387105}"/>
              </a:ext>
            </a:extLst>
          </p:cNvPr>
          <p:cNvGrpSpPr/>
          <p:nvPr/>
        </p:nvGrpSpPr>
        <p:grpSpPr>
          <a:xfrm>
            <a:off x="1974850" y="13803074"/>
            <a:ext cx="1548000" cy="5491414"/>
            <a:chOff x="1974850" y="13803074"/>
            <a:chExt cx="1548000" cy="5491414"/>
          </a:xfrm>
        </p:grpSpPr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EA3D303B-7C63-FBCF-7FCA-EE1E506D93D0}"/>
                </a:ext>
              </a:extLst>
            </p:cNvPr>
            <p:cNvSpPr/>
            <p:nvPr/>
          </p:nvSpPr>
          <p:spPr>
            <a:xfrm>
              <a:off x="1974850" y="13803074"/>
              <a:ext cx="1548000" cy="154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50750F6C-65B4-1321-895A-11CA1980E1C4}"/>
                </a:ext>
              </a:extLst>
            </p:cNvPr>
            <p:cNvSpPr/>
            <p:nvPr/>
          </p:nvSpPr>
          <p:spPr>
            <a:xfrm>
              <a:off x="1974850" y="15774781"/>
              <a:ext cx="1548000" cy="154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B67E79FF-55FB-D777-CC9D-9C99D8CA0CA8}"/>
                </a:ext>
              </a:extLst>
            </p:cNvPr>
            <p:cNvSpPr/>
            <p:nvPr/>
          </p:nvSpPr>
          <p:spPr>
            <a:xfrm>
              <a:off x="1974850" y="17746488"/>
              <a:ext cx="1548000" cy="154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2" name="テーブル">
            <a:extLst>
              <a:ext uri="{FF2B5EF4-FFF2-40B4-BE49-F238E27FC236}">
                <a16:creationId xmlns:a16="http://schemas.microsoft.com/office/drawing/2014/main" id="{66E89BDE-EFC0-E3E9-C301-B0156CD1797D}"/>
              </a:ext>
            </a:extLst>
          </p:cNvPr>
          <p:cNvGrpSpPr/>
          <p:nvPr/>
        </p:nvGrpSpPr>
        <p:grpSpPr>
          <a:xfrm>
            <a:off x="6875148" y="13803074"/>
            <a:ext cx="1548000" cy="5491414"/>
            <a:chOff x="1974850" y="13803074"/>
            <a:chExt cx="1548000" cy="5491414"/>
          </a:xfrm>
        </p:grpSpPr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05AB5AFE-6C7C-F292-1C87-793622408371}"/>
                </a:ext>
              </a:extLst>
            </p:cNvPr>
            <p:cNvSpPr/>
            <p:nvPr/>
          </p:nvSpPr>
          <p:spPr>
            <a:xfrm>
              <a:off x="1974850" y="13803074"/>
              <a:ext cx="1548000" cy="154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1B7E2527-E2B7-4CD6-9E32-017A70A25CCE}"/>
                </a:ext>
              </a:extLst>
            </p:cNvPr>
            <p:cNvSpPr/>
            <p:nvPr/>
          </p:nvSpPr>
          <p:spPr>
            <a:xfrm>
              <a:off x="1974850" y="15774781"/>
              <a:ext cx="1548000" cy="154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EDE0FCBA-C511-9327-6652-2D189BFA35CB}"/>
                </a:ext>
              </a:extLst>
            </p:cNvPr>
            <p:cNvSpPr/>
            <p:nvPr/>
          </p:nvSpPr>
          <p:spPr>
            <a:xfrm>
              <a:off x="1974850" y="17746488"/>
              <a:ext cx="1548000" cy="154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29" name="ゲスト名前">
            <a:extLst>
              <a:ext uri="{FF2B5EF4-FFF2-40B4-BE49-F238E27FC236}">
                <a16:creationId xmlns:a16="http://schemas.microsoft.com/office/drawing/2014/main" id="{21E22482-7050-0721-9D52-2D91A1595FE5}"/>
              </a:ext>
            </a:extLst>
          </p:cNvPr>
          <p:cNvSpPr txBox="1"/>
          <p:nvPr/>
        </p:nvSpPr>
        <p:spPr>
          <a:xfrm>
            <a:off x="1552239" y="14040172"/>
            <a:ext cx="920115" cy="43688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1360"/>
              </a:lnSpc>
              <a:spcBef>
                <a:spcPts val="135"/>
              </a:spcBef>
            </a:pPr>
            <a:r>
              <a:rPr sz="1150" b="1" spc="-105" dirty="0">
                <a:solidFill>
                  <a:schemeClr val="tx1"/>
                </a:solidFill>
                <a:latin typeface="游明朝 Demibold"/>
                <a:cs typeface="游明朝 Demibold"/>
              </a:rPr>
              <a:t>会社 </a:t>
            </a:r>
            <a:r>
              <a:rPr sz="1150" b="1" spc="-55" dirty="0">
                <a:solidFill>
                  <a:schemeClr val="tx1"/>
                </a:solidFill>
                <a:latin typeface="游明朝 Demibold"/>
                <a:cs typeface="游明朝 Demibold"/>
              </a:rPr>
              <a:t>A</a:t>
            </a:r>
            <a:r>
              <a:rPr sz="1150" b="1" spc="-100" dirty="0">
                <a:solidFill>
                  <a:schemeClr val="tx1"/>
                </a:solidFill>
                <a:latin typeface="游明朝 Demibold"/>
                <a:cs typeface="游明朝 Demibold"/>
              </a:rPr>
              <a:t> 部長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839"/>
              </a:lnSpc>
            </a:pPr>
            <a:r>
              <a:rPr sz="1550" b="1" spc="-165" dirty="0">
                <a:solidFill>
                  <a:schemeClr val="tx1"/>
                </a:solidFill>
                <a:latin typeface="游明朝 Demibold"/>
                <a:cs typeface="游明朝 Demibold"/>
              </a:rPr>
              <a:t>田村 健一</a:t>
            </a:r>
            <a:r>
              <a:rPr sz="1150" b="1" spc="-60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30" name="ゲスト名前">
            <a:extLst>
              <a:ext uri="{FF2B5EF4-FFF2-40B4-BE49-F238E27FC236}">
                <a16:creationId xmlns:a16="http://schemas.microsoft.com/office/drawing/2014/main" id="{8563D3C5-93B5-22E1-A497-C626067D05FE}"/>
              </a:ext>
            </a:extLst>
          </p:cNvPr>
          <p:cNvSpPr txBox="1"/>
          <p:nvPr/>
        </p:nvSpPr>
        <p:spPr>
          <a:xfrm>
            <a:off x="1552239" y="14784309"/>
            <a:ext cx="920115" cy="43688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1360"/>
              </a:lnSpc>
              <a:spcBef>
                <a:spcPts val="135"/>
              </a:spcBef>
            </a:pPr>
            <a:r>
              <a:rPr sz="1150" b="1" spc="-95" dirty="0">
                <a:solidFill>
                  <a:schemeClr val="tx1"/>
                </a:solidFill>
                <a:latin typeface="游明朝 Demibold"/>
                <a:cs typeface="游明朝 Demibold"/>
              </a:rPr>
              <a:t>新郎同僚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839"/>
              </a:lnSpc>
            </a:pPr>
            <a:r>
              <a:rPr sz="1550" b="1" spc="-165" dirty="0">
                <a:solidFill>
                  <a:schemeClr val="tx1"/>
                </a:solidFill>
                <a:latin typeface="游明朝 Demibold"/>
                <a:cs typeface="游明朝 Demibold"/>
              </a:rPr>
              <a:t>石井 彩花</a:t>
            </a:r>
            <a:r>
              <a:rPr sz="1150" b="1" spc="-60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31" name="ゲスト名前">
            <a:extLst>
              <a:ext uri="{FF2B5EF4-FFF2-40B4-BE49-F238E27FC236}">
                <a16:creationId xmlns:a16="http://schemas.microsoft.com/office/drawing/2014/main" id="{29786EE1-3D21-BF5C-0D19-37CF29929D96}"/>
              </a:ext>
            </a:extLst>
          </p:cNvPr>
          <p:cNvSpPr txBox="1"/>
          <p:nvPr/>
        </p:nvSpPr>
        <p:spPr>
          <a:xfrm>
            <a:off x="3210544" y="14040181"/>
            <a:ext cx="744855" cy="43688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1360"/>
              </a:lnSpc>
              <a:spcBef>
                <a:spcPts val="135"/>
              </a:spcBef>
            </a:pPr>
            <a:r>
              <a:rPr sz="1150" b="1" spc="-105" dirty="0">
                <a:solidFill>
                  <a:schemeClr val="tx1"/>
                </a:solidFill>
                <a:latin typeface="游明朝 Demibold"/>
                <a:cs typeface="游明朝 Demibold"/>
              </a:rPr>
              <a:t>会社 </a:t>
            </a:r>
            <a:r>
              <a:rPr sz="1150" b="1" spc="-55" dirty="0">
                <a:solidFill>
                  <a:schemeClr val="tx1"/>
                </a:solidFill>
                <a:latin typeface="游明朝 Demibold"/>
                <a:cs typeface="游明朝 Demibold"/>
              </a:rPr>
              <a:t>B</a:t>
            </a:r>
            <a:r>
              <a:rPr sz="1150" b="1" spc="-100" dirty="0">
                <a:solidFill>
                  <a:schemeClr val="tx1"/>
                </a:solidFill>
                <a:latin typeface="游明朝 Demibold"/>
                <a:cs typeface="游明朝 Demibold"/>
              </a:rPr>
              <a:t> 部長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839"/>
              </a:lnSpc>
            </a:pPr>
            <a:r>
              <a:rPr sz="1550" b="1" spc="-160" dirty="0">
                <a:solidFill>
                  <a:schemeClr val="tx1"/>
                </a:solidFill>
                <a:latin typeface="游明朝 Demibold"/>
                <a:cs typeface="游明朝 Demibold"/>
              </a:rPr>
              <a:t>鈴木 明</a:t>
            </a:r>
            <a:r>
              <a:rPr sz="1150" b="1" spc="-50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32" name="ゲスト名前">
            <a:extLst>
              <a:ext uri="{FF2B5EF4-FFF2-40B4-BE49-F238E27FC236}">
                <a16:creationId xmlns:a16="http://schemas.microsoft.com/office/drawing/2014/main" id="{95B83A62-51B3-6998-C455-53A35804DBCA}"/>
              </a:ext>
            </a:extLst>
          </p:cNvPr>
          <p:cNvSpPr txBox="1"/>
          <p:nvPr/>
        </p:nvSpPr>
        <p:spPr>
          <a:xfrm>
            <a:off x="3210530" y="14784309"/>
            <a:ext cx="1095375" cy="43688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1360"/>
              </a:lnSpc>
              <a:spcBef>
                <a:spcPts val="135"/>
              </a:spcBef>
            </a:pPr>
            <a:r>
              <a:rPr sz="1150" b="1" spc="-95" dirty="0">
                <a:solidFill>
                  <a:schemeClr val="tx1"/>
                </a:solidFill>
                <a:latin typeface="游明朝 Demibold"/>
                <a:cs typeface="游明朝 Demibold"/>
              </a:rPr>
              <a:t>新郎同僚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839"/>
              </a:lnSpc>
            </a:pPr>
            <a:r>
              <a:rPr sz="1550" b="1" spc="-170" dirty="0">
                <a:solidFill>
                  <a:schemeClr val="tx1"/>
                </a:solidFill>
                <a:latin typeface="游明朝 Demibold"/>
                <a:cs typeface="游明朝 Demibold"/>
              </a:rPr>
              <a:t>佐々木 俊介</a:t>
            </a:r>
            <a:r>
              <a:rPr sz="1150" b="1" spc="-50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33" name="ゲスト名前">
            <a:extLst>
              <a:ext uri="{FF2B5EF4-FFF2-40B4-BE49-F238E27FC236}">
                <a16:creationId xmlns:a16="http://schemas.microsoft.com/office/drawing/2014/main" id="{939143C0-D7E3-DE6E-59CE-624655F1C116}"/>
              </a:ext>
            </a:extLst>
          </p:cNvPr>
          <p:cNvSpPr txBox="1"/>
          <p:nvPr/>
        </p:nvSpPr>
        <p:spPr>
          <a:xfrm>
            <a:off x="1552217" y="16026702"/>
            <a:ext cx="969010" cy="43688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1360"/>
              </a:lnSpc>
              <a:spcBef>
                <a:spcPts val="135"/>
              </a:spcBef>
            </a:pPr>
            <a:r>
              <a:rPr sz="1150" b="1" spc="-100" dirty="0">
                <a:solidFill>
                  <a:schemeClr val="tx1"/>
                </a:solidFill>
                <a:latin typeface="游明朝 Demibold"/>
                <a:cs typeface="游明朝 Demibold"/>
              </a:rPr>
              <a:t>学生時代の友人</a:t>
            </a:r>
            <a:endParaRPr sz="115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839"/>
              </a:lnSpc>
            </a:pPr>
            <a:r>
              <a:rPr sz="1550" b="1" spc="-165" dirty="0">
                <a:solidFill>
                  <a:schemeClr val="tx1"/>
                </a:solidFill>
                <a:latin typeface="游明朝 Demibold"/>
                <a:cs typeface="游明朝 Demibold"/>
              </a:rPr>
              <a:t>田中 健太</a:t>
            </a:r>
            <a:r>
              <a:rPr sz="1150" b="1" spc="-60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115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34" name="ゲスト名前">
            <a:extLst>
              <a:ext uri="{FF2B5EF4-FFF2-40B4-BE49-F238E27FC236}">
                <a16:creationId xmlns:a16="http://schemas.microsoft.com/office/drawing/2014/main" id="{0CC677F7-0F10-97E5-6EC9-37697D16C71F}"/>
              </a:ext>
            </a:extLst>
          </p:cNvPr>
          <p:cNvSpPr txBox="1"/>
          <p:nvPr/>
        </p:nvSpPr>
        <p:spPr>
          <a:xfrm>
            <a:off x="1552239" y="16686271"/>
            <a:ext cx="920115" cy="43688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1360"/>
              </a:lnSpc>
              <a:spcBef>
                <a:spcPts val="135"/>
              </a:spcBef>
            </a:pPr>
            <a:r>
              <a:rPr sz="1150" b="1" spc="-95" dirty="0">
                <a:solidFill>
                  <a:schemeClr val="tx1"/>
                </a:solidFill>
                <a:latin typeface="游明朝 Demibold"/>
                <a:cs typeface="游明朝 Demibold"/>
              </a:rPr>
              <a:t>仕事仲間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839"/>
              </a:lnSpc>
            </a:pPr>
            <a:r>
              <a:rPr sz="1550" b="1" spc="-165" dirty="0">
                <a:solidFill>
                  <a:schemeClr val="tx1"/>
                </a:solidFill>
                <a:latin typeface="游明朝 Demibold"/>
                <a:cs typeface="游明朝 Demibold"/>
              </a:rPr>
              <a:t>佐藤 翔太</a:t>
            </a:r>
            <a:r>
              <a:rPr sz="1150" b="1" spc="-60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35" name="ゲスト名前">
            <a:extLst>
              <a:ext uri="{FF2B5EF4-FFF2-40B4-BE49-F238E27FC236}">
                <a16:creationId xmlns:a16="http://schemas.microsoft.com/office/drawing/2014/main" id="{00A800CE-1732-CE13-AE22-B01B24BFC879}"/>
              </a:ext>
            </a:extLst>
          </p:cNvPr>
          <p:cNvSpPr txBox="1"/>
          <p:nvPr/>
        </p:nvSpPr>
        <p:spPr>
          <a:xfrm>
            <a:off x="3210544" y="16026627"/>
            <a:ext cx="969010" cy="43688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1360"/>
              </a:lnSpc>
              <a:spcBef>
                <a:spcPts val="135"/>
              </a:spcBef>
            </a:pPr>
            <a:r>
              <a:rPr sz="1150" b="1" spc="-100" dirty="0">
                <a:solidFill>
                  <a:schemeClr val="tx1"/>
                </a:solidFill>
                <a:latin typeface="游明朝 Demibold"/>
                <a:cs typeface="游明朝 Demibold"/>
              </a:rPr>
              <a:t>学生時代の友人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839"/>
              </a:lnSpc>
            </a:pPr>
            <a:r>
              <a:rPr sz="1550" b="1" spc="-160" dirty="0">
                <a:solidFill>
                  <a:schemeClr val="tx1"/>
                </a:solidFill>
                <a:latin typeface="游明朝 Demibold"/>
                <a:cs typeface="游明朝 Demibold"/>
              </a:rPr>
              <a:t>鈴木 優</a:t>
            </a:r>
            <a:r>
              <a:rPr sz="1150" b="1" spc="-50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36" name="ゲスト名前">
            <a:extLst>
              <a:ext uri="{FF2B5EF4-FFF2-40B4-BE49-F238E27FC236}">
                <a16:creationId xmlns:a16="http://schemas.microsoft.com/office/drawing/2014/main" id="{76E3F27F-B61E-D855-180A-7BB7414C0A10}"/>
              </a:ext>
            </a:extLst>
          </p:cNvPr>
          <p:cNvSpPr txBox="1"/>
          <p:nvPr/>
        </p:nvSpPr>
        <p:spPr>
          <a:xfrm>
            <a:off x="3210530" y="16686271"/>
            <a:ext cx="920115" cy="43688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1360"/>
              </a:lnSpc>
              <a:spcBef>
                <a:spcPts val="135"/>
              </a:spcBef>
            </a:pPr>
            <a:r>
              <a:rPr sz="1150" b="1" spc="-95" dirty="0">
                <a:solidFill>
                  <a:schemeClr val="tx1"/>
                </a:solidFill>
                <a:latin typeface="游明朝 Demibold"/>
                <a:cs typeface="游明朝 Demibold"/>
              </a:rPr>
              <a:t>仕事仲間</a:t>
            </a:r>
            <a:endParaRPr sz="115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839"/>
              </a:lnSpc>
            </a:pPr>
            <a:r>
              <a:rPr sz="1550" b="1" spc="-165" dirty="0">
                <a:solidFill>
                  <a:schemeClr val="tx1"/>
                </a:solidFill>
                <a:latin typeface="游明朝 Demibold"/>
                <a:cs typeface="游明朝 Demibold"/>
              </a:rPr>
              <a:t>高橋 大輔</a:t>
            </a:r>
            <a:r>
              <a:rPr sz="1150" b="1" spc="-60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115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37" name="ゲスト名前">
            <a:extLst>
              <a:ext uri="{FF2B5EF4-FFF2-40B4-BE49-F238E27FC236}">
                <a16:creationId xmlns:a16="http://schemas.microsoft.com/office/drawing/2014/main" id="{CE30A733-7D36-BD6E-245E-06466DC953F0}"/>
              </a:ext>
            </a:extLst>
          </p:cNvPr>
          <p:cNvSpPr txBox="1"/>
          <p:nvPr/>
        </p:nvSpPr>
        <p:spPr>
          <a:xfrm>
            <a:off x="3210544" y="17746488"/>
            <a:ext cx="781685" cy="14363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1360"/>
              </a:lnSpc>
              <a:spcBef>
                <a:spcPts val="135"/>
              </a:spcBef>
            </a:pPr>
            <a:r>
              <a:rPr sz="1150" b="1" spc="-95" dirty="0">
                <a:solidFill>
                  <a:schemeClr val="tx1"/>
                </a:solidFill>
                <a:latin typeface="游明朝 Demibold"/>
                <a:cs typeface="游明朝 Demibold"/>
              </a:rPr>
              <a:t>新郎の姉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839"/>
              </a:lnSpc>
            </a:pPr>
            <a:r>
              <a:rPr sz="1550" b="1" spc="-130" dirty="0">
                <a:solidFill>
                  <a:schemeClr val="tx1"/>
                </a:solidFill>
                <a:latin typeface="游明朝 Demibold"/>
                <a:cs typeface="游明朝 Demibold"/>
              </a:rPr>
              <a:t>白木 明</a:t>
            </a:r>
            <a:endParaRPr sz="15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360"/>
              </a:lnSpc>
              <a:spcBef>
                <a:spcPts val="1160"/>
              </a:spcBef>
            </a:pPr>
            <a:r>
              <a:rPr sz="1150" b="1" spc="-95" dirty="0">
                <a:solidFill>
                  <a:schemeClr val="tx1"/>
                </a:solidFill>
                <a:latin typeface="游明朝 Demibold"/>
                <a:cs typeface="游明朝 Demibold"/>
              </a:rPr>
              <a:t>新郎の兄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839"/>
              </a:lnSpc>
            </a:pPr>
            <a:r>
              <a:rPr sz="1550" b="1" spc="-150" dirty="0">
                <a:solidFill>
                  <a:schemeClr val="tx1"/>
                </a:solidFill>
                <a:latin typeface="游明朝 Demibold"/>
                <a:cs typeface="游明朝 Demibold"/>
              </a:rPr>
              <a:t>白木 一郎</a:t>
            </a:r>
            <a:endParaRPr sz="15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360"/>
              </a:lnSpc>
              <a:spcBef>
                <a:spcPts val="325"/>
              </a:spcBef>
            </a:pPr>
            <a:r>
              <a:rPr sz="1150" b="1" spc="-90" dirty="0">
                <a:solidFill>
                  <a:schemeClr val="tx1"/>
                </a:solidFill>
                <a:latin typeface="游明朝 Demibold"/>
                <a:cs typeface="游明朝 Demibold"/>
              </a:rPr>
              <a:t>新郎父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839"/>
              </a:lnSpc>
            </a:pPr>
            <a:r>
              <a:rPr sz="1550" b="1" spc="-150" dirty="0">
                <a:solidFill>
                  <a:schemeClr val="tx1"/>
                </a:solidFill>
                <a:latin typeface="游明朝 Demibold"/>
                <a:cs typeface="游明朝 Demibold"/>
              </a:rPr>
              <a:t>白木 太郎</a:t>
            </a:r>
            <a:endParaRPr sz="1550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38" name="ゲスト名前">
            <a:extLst>
              <a:ext uri="{FF2B5EF4-FFF2-40B4-BE49-F238E27FC236}">
                <a16:creationId xmlns:a16="http://schemas.microsoft.com/office/drawing/2014/main" id="{7CAAFD5C-7D1C-7D13-64DE-C96C21C5C799}"/>
              </a:ext>
            </a:extLst>
          </p:cNvPr>
          <p:cNvSpPr txBox="1"/>
          <p:nvPr/>
        </p:nvSpPr>
        <p:spPr>
          <a:xfrm>
            <a:off x="1552239" y="17746488"/>
            <a:ext cx="834390" cy="14363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1360"/>
              </a:lnSpc>
              <a:spcBef>
                <a:spcPts val="135"/>
              </a:spcBef>
            </a:pPr>
            <a:r>
              <a:rPr sz="1150" b="1" spc="-100" dirty="0">
                <a:solidFill>
                  <a:schemeClr val="tx1"/>
                </a:solidFill>
                <a:latin typeface="游明朝 Demibold"/>
                <a:cs typeface="游明朝 Demibold"/>
              </a:rPr>
              <a:t>新郎の姉の夫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839"/>
              </a:lnSpc>
            </a:pPr>
            <a:r>
              <a:rPr sz="1550" b="1" spc="-140" dirty="0">
                <a:solidFill>
                  <a:schemeClr val="tx1"/>
                </a:solidFill>
                <a:latin typeface="游明朝 Demibold"/>
                <a:cs typeface="游明朝 Demibold"/>
              </a:rPr>
              <a:t>白木 大輔</a:t>
            </a:r>
            <a:endParaRPr sz="15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360"/>
              </a:lnSpc>
              <a:spcBef>
                <a:spcPts val="1160"/>
              </a:spcBef>
            </a:pPr>
            <a:r>
              <a:rPr sz="1150" b="1" spc="-95" dirty="0">
                <a:solidFill>
                  <a:schemeClr val="tx1"/>
                </a:solidFill>
                <a:latin typeface="游明朝 Demibold"/>
                <a:cs typeface="游明朝 Demibold"/>
              </a:rPr>
              <a:t>新郎兄の妻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839"/>
              </a:lnSpc>
            </a:pPr>
            <a:r>
              <a:rPr sz="1550" b="1" spc="-140" dirty="0">
                <a:solidFill>
                  <a:schemeClr val="tx1"/>
                </a:solidFill>
                <a:latin typeface="游明朝 Demibold"/>
                <a:cs typeface="游明朝 Demibold"/>
              </a:rPr>
              <a:t>白木 美咲</a:t>
            </a:r>
            <a:endParaRPr sz="15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360"/>
              </a:lnSpc>
              <a:spcBef>
                <a:spcPts val="325"/>
              </a:spcBef>
            </a:pPr>
            <a:r>
              <a:rPr sz="1150" b="1" spc="-90" dirty="0">
                <a:solidFill>
                  <a:schemeClr val="tx1"/>
                </a:solidFill>
                <a:latin typeface="游明朝 Demibold"/>
                <a:cs typeface="游明朝 Demibold"/>
              </a:rPr>
              <a:t>新郎母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839"/>
              </a:lnSpc>
            </a:pPr>
            <a:r>
              <a:rPr sz="1550" b="1" spc="-140" dirty="0">
                <a:solidFill>
                  <a:schemeClr val="tx1"/>
                </a:solidFill>
                <a:latin typeface="游明朝 Demibold"/>
                <a:cs typeface="游明朝 Demibold"/>
              </a:rPr>
              <a:t>白木 花子</a:t>
            </a:r>
            <a:endParaRPr sz="1550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39" name="ゲスト名前">
            <a:extLst>
              <a:ext uri="{FF2B5EF4-FFF2-40B4-BE49-F238E27FC236}">
                <a16:creationId xmlns:a16="http://schemas.microsoft.com/office/drawing/2014/main" id="{56689EAF-3B95-630C-8E5F-A0459E512B83}"/>
              </a:ext>
            </a:extLst>
          </p:cNvPr>
          <p:cNvSpPr txBox="1"/>
          <p:nvPr/>
        </p:nvSpPr>
        <p:spPr>
          <a:xfrm>
            <a:off x="6300563" y="14040172"/>
            <a:ext cx="864869" cy="43688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1360"/>
              </a:lnSpc>
              <a:spcBef>
                <a:spcPts val="135"/>
              </a:spcBef>
            </a:pPr>
            <a:r>
              <a:rPr sz="1150" b="1" spc="-105" dirty="0">
                <a:solidFill>
                  <a:schemeClr val="tx1"/>
                </a:solidFill>
                <a:latin typeface="游明朝 Demibold"/>
                <a:cs typeface="游明朝 Demibold"/>
              </a:rPr>
              <a:t>会社 </a:t>
            </a:r>
            <a:r>
              <a:rPr sz="1150" b="1" spc="-55" dirty="0">
                <a:solidFill>
                  <a:schemeClr val="tx1"/>
                </a:solidFill>
                <a:latin typeface="游明朝 Demibold"/>
                <a:cs typeface="游明朝 Demibold"/>
              </a:rPr>
              <a:t>A</a:t>
            </a:r>
            <a:r>
              <a:rPr sz="1150" b="1" spc="-100" dirty="0">
                <a:solidFill>
                  <a:schemeClr val="tx1"/>
                </a:solidFill>
                <a:latin typeface="游明朝 Demibold"/>
                <a:cs typeface="游明朝 Demibold"/>
              </a:rPr>
              <a:t> 部長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839"/>
              </a:lnSpc>
            </a:pPr>
            <a:r>
              <a:rPr sz="1550" b="1" spc="-185" dirty="0">
                <a:solidFill>
                  <a:schemeClr val="tx1"/>
                </a:solidFill>
                <a:latin typeface="游明朝 Demibold"/>
                <a:cs typeface="游明朝 Demibold"/>
              </a:rPr>
              <a:t>〇〇〇〇</a:t>
            </a:r>
            <a:r>
              <a:rPr sz="1150" b="1" spc="-50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40" name="ゲスト名前">
            <a:extLst>
              <a:ext uri="{FF2B5EF4-FFF2-40B4-BE49-F238E27FC236}">
                <a16:creationId xmlns:a16="http://schemas.microsoft.com/office/drawing/2014/main" id="{843D2407-4B48-D76A-7614-A935EE7EE2CF}"/>
              </a:ext>
            </a:extLst>
          </p:cNvPr>
          <p:cNvSpPr txBox="1"/>
          <p:nvPr/>
        </p:nvSpPr>
        <p:spPr>
          <a:xfrm>
            <a:off x="6300563" y="14784309"/>
            <a:ext cx="920115" cy="43688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1360"/>
              </a:lnSpc>
              <a:spcBef>
                <a:spcPts val="135"/>
              </a:spcBef>
            </a:pPr>
            <a:r>
              <a:rPr sz="1150" b="1" spc="-95" dirty="0">
                <a:solidFill>
                  <a:schemeClr val="tx1"/>
                </a:solidFill>
                <a:latin typeface="游明朝 Demibold"/>
                <a:cs typeface="游明朝 Demibold"/>
              </a:rPr>
              <a:t>新婦同僚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839"/>
              </a:lnSpc>
            </a:pPr>
            <a:r>
              <a:rPr sz="1550" b="1" spc="-165" dirty="0">
                <a:solidFill>
                  <a:schemeClr val="tx1"/>
                </a:solidFill>
                <a:latin typeface="游明朝 Demibold"/>
                <a:cs typeface="游明朝 Demibold"/>
              </a:rPr>
              <a:t>藤田 亜希</a:t>
            </a:r>
            <a:r>
              <a:rPr sz="1150" b="1" spc="-60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41" name="ゲスト名前">
            <a:extLst>
              <a:ext uri="{FF2B5EF4-FFF2-40B4-BE49-F238E27FC236}">
                <a16:creationId xmlns:a16="http://schemas.microsoft.com/office/drawing/2014/main" id="{D0E1D9F3-39D1-FFCC-40C6-7EFAC19A53EF}"/>
              </a:ext>
            </a:extLst>
          </p:cNvPr>
          <p:cNvSpPr txBox="1"/>
          <p:nvPr/>
        </p:nvSpPr>
        <p:spPr>
          <a:xfrm>
            <a:off x="7958918" y="14040181"/>
            <a:ext cx="864869" cy="43688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1360"/>
              </a:lnSpc>
              <a:spcBef>
                <a:spcPts val="135"/>
              </a:spcBef>
            </a:pPr>
            <a:r>
              <a:rPr sz="1150" b="1" spc="-105" dirty="0">
                <a:solidFill>
                  <a:schemeClr val="tx1"/>
                </a:solidFill>
                <a:latin typeface="游明朝 Demibold"/>
                <a:cs typeface="游明朝 Demibold"/>
              </a:rPr>
              <a:t>会社 </a:t>
            </a:r>
            <a:r>
              <a:rPr sz="1150" b="1" spc="-55" dirty="0">
                <a:solidFill>
                  <a:schemeClr val="tx1"/>
                </a:solidFill>
                <a:latin typeface="游明朝 Demibold"/>
                <a:cs typeface="游明朝 Demibold"/>
              </a:rPr>
              <a:t>B</a:t>
            </a:r>
            <a:r>
              <a:rPr sz="1150" b="1" spc="-100" dirty="0">
                <a:solidFill>
                  <a:schemeClr val="tx1"/>
                </a:solidFill>
                <a:latin typeface="游明朝 Demibold"/>
                <a:cs typeface="游明朝 Demibold"/>
              </a:rPr>
              <a:t> 部長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839"/>
              </a:lnSpc>
            </a:pPr>
            <a:r>
              <a:rPr sz="1550" b="1" spc="-185" dirty="0">
                <a:solidFill>
                  <a:schemeClr val="tx1"/>
                </a:solidFill>
                <a:latin typeface="游明朝 Demibold"/>
                <a:cs typeface="游明朝 Demibold"/>
              </a:rPr>
              <a:t>〇〇〇〇</a:t>
            </a:r>
            <a:r>
              <a:rPr sz="1150" b="1" spc="-50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42" name="ゲスト名前">
            <a:extLst>
              <a:ext uri="{FF2B5EF4-FFF2-40B4-BE49-F238E27FC236}">
                <a16:creationId xmlns:a16="http://schemas.microsoft.com/office/drawing/2014/main" id="{0269B587-3254-06C9-8E0E-418D03EAFCAF}"/>
              </a:ext>
            </a:extLst>
          </p:cNvPr>
          <p:cNvSpPr txBox="1"/>
          <p:nvPr/>
        </p:nvSpPr>
        <p:spPr>
          <a:xfrm>
            <a:off x="7958918" y="14784309"/>
            <a:ext cx="1095375" cy="43688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1360"/>
              </a:lnSpc>
              <a:spcBef>
                <a:spcPts val="135"/>
              </a:spcBef>
            </a:pPr>
            <a:r>
              <a:rPr sz="1150" b="1" spc="-95" dirty="0">
                <a:solidFill>
                  <a:schemeClr val="tx1"/>
                </a:solidFill>
                <a:latin typeface="游明朝 Demibold"/>
                <a:cs typeface="游明朝 Demibold"/>
              </a:rPr>
              <a:t>新婦同僚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839"/>
              </a:lnSpc>
            </a:pPr>
            <a:r>
              <a:rPr sz="1550" b="1" spc="-170" dirty="0">
                <a:solidFill>
                  <a:schemeClr val="tx1"/>
                </a:solidFill>
                <a:latin typeface="游明朝 Demibold"/>
                <a:cs typeface="游明朝 Demibold"/>
              </a:rPr>
              <a:t>吉田 美沙子</a:t>
            </a:r>
            <a:r>
              <a:rPr sz="1150" b="1" spc="-50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43" name="ゲスト名前">
            <a:extLst>
              <a:ext uri="{FF2B5EF4-FFF2-40B4-BE49-F238E27FC236}">
                <a16:creationId xmlns:a16="http://schemas.microsoft.com/office/drawing/2014/main" id="{265D34C8-3FAC-E88D-04DB-BDA09C8AD217}"/>
              </a:ext>
            </a:extLst>
          </p:cNvPr>
          <p:cNvSpPr txBox="1"/>
          <p:nvPr/>
        </p:nvSpPr>
        <p:spPr>
          <a:xfrm>
            <a:off x="6300563" y="16026702"/>
            <a:ext cx="920115" cy="43688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1360"/>
              </a:lnSpc>
              <a:spcBef>
                <a:spcPts val="135"/>
              </a:spcBef>
            </a:pPr>
            <a:r>
              <a:rPr sz="1150" b="1" spc="-95" dirty="0">
                <a:solidFill>
                  <a:schemeClr val="tx1"/>
                </a:solidFill>
                <a:latin typeface="游明朝 Demibold"/>
                <a:cs typeface="游明朝 Demibold"/>
              </a:rPr>
              <a:t>仕事仲間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839"/>
              </a:lnSpc>
            </a:pPr>
            <a:r>
              <a:rPr sz="1550" b="1" spc="-165" dirty="0">
                <a:solidFill>
                  <a:schemeClr val="tx1"/>
                </a:solidFill>
                <a:latin typeface="游明朝 Demibold"/>
                <a:cs typeface="游明朝 Demibold"/>
              </a:rPr>
              <a:t>小林 香織</a:t>
            </a:r>
            <a:r>
              <a:rPr sz="1150" b="1" spc="-60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44" name="ゲスト名前">
            <a:extLst>
              <a:ext uri="{FF2B5EF4-FFF2-40B4-BE49-F238E27FC236}">
                <a16:creationId xmlns:a16="http://schemas.microsoft.com/office/drawing/2014/main" id="{C49A77D0-A8E4-C0D9-11E7-3272D38D8D6A}"/>
              </a:ext>
            </a:extLst>
          </p:cNvPr>
          <p:cNvSpPr txBox="1"/>
          <p:nvPr/>
        </p:nvSpPr>
        <p:spPr>
          <a:xfrm>
            <a:off x="6300563" y="16686271"/>
            <a:ext cx="969010" cy="43688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1360"/>
              </a:lnSpc>
              <a:spcBef>
                <a:spcPts val="135"/>
              </a:spcBef>
            </a:pPr>
            <a:r>
              <a:rPr sz="1150" b="1" spc="-100" dirty="0">
                <a:solidFill>
                  <a:schemeClr val="tx1"/>
                </a:solidFill>
                <a:latin typeface="游明朝 Demibold"/>
                <a:cs typeface="游明朝 Demibold"/>
              </a:rPr>
              <a:t>学生時代の友人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839"/>
              </a:lnSpc>
            </a:pPr>
            <a:r>
              <a:rPr sz="1550" b="1" spc="-165" dirty="0">
                <a:solidFill>
                  <a:schemeClr val="tx1"/>
                </a:solidFill>
                <a:latin typeface="游明朝 Demibold"/>
                <a:cs typeface="游明朝 Demibold"/>
              </a:rPr>
              <a:t>山本 華子</a:t>
            </a:r>
            <a:r>
              <a:rPr sz="1150" b="1" spc="-60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45" name="ゲスト名前">
            <a:extLst>
              <a:ext uri="{FF2B5EF4-FFF2-40B4-BE49-F238E27FC236}">
                <a16:creationId xmlns:a16="http://schemas.microsoft.com/office/drawing/2014/main" id="{2AA18239-5E96-E12F-7A99-20711D7E5A00}"/>
              </a:ext>
            </a:extLst>
          </p:cNvPr>
          <p:cNvSpPr txBox="1"/>
          <p:nvPr/>
        </p:nvSpPr>
        <p:spPr>
          <a:xfrm>
            <a:off x="7958918" y="16026627"/>
            <a:ext cx="920115" cy="43688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1360"/>
              </a:lnSpc>
              <a:spcBef>
                <a:spcPts val="135"/>
              </a:spcBef>
            </a:pPr>
            <a:r>
              <a:rPr sz="1150" b="1" spc="-95" dirty="0">
                <a:solidFill>
                  <a:schemeClr val="tx1"/>
                </a:solidFill>
                <a:latin typeface="游明朝 Demibold"/>
                <a:cs typeface="游明朝 Demibold"/>
              </a:rPr>
              <a:t>仕事仲間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839"/>
              </a:lnSpc>
            </a:pPr>
            <a:r>
              <a:rPr sz="1550" b="1" spc="-165" dirty="0">
                <a:solidFill>
                  <a:schemeClr val="tx1"/>
                </a:solidFill>
                <a:latin typeface="游明朝 Demibold"/>
                <a:cs typeface="游明朝 Demibold"/>
              </a:rPr>
              <a:t>森川 絵里</a:t>
            </a:r>
            <a:r>
              <a:rPr sz="1150" b="1" spc="-60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46" name="ゲスト名前">
            <a:extLst>
              <a:ext uri="{FF2B5EF4-FFF2-40B4-BE49-F238E27FC236}">
                <a16:creationId xmlns:a16="http://schemas.microsoft.com/office/drawing/2014/main" id="{64CBCB75-E257-A244-AC97-AB644BB47B9F}"/>
              </a:ext>
            </a:extLst>
          </p:cNvPr>
          <p:cNvSpPr txBox="1"/>
          <p:nvPr/>
        </p:nvSpPr>
        <p:spPr>
          <a:xfrm>
            <a:off x="7958918" y="16686271"/>
            <a:ext cx="1095375" cy="43688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1360"/>
              </a:lnSpc>
              <a:spcBef>
                <a:spcPts val="135"/>
              </a:spcBef>
            </a:pPr>
            <a:r>
              <a:rPr sz="1150" b="1" spc="-100" dirty="0">
                <a:solidFill>
                  <a:schemeClr val="tx1"/>
                </a:solidFill>
                <a:latin typeface="游明朝 Demibold"/>
                <a:cs typeface="游明朝 Demibold"/>
              </a:rPr>
              <a:t>学生時代の友人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839"/>
              </a:lnSpc>
            </a:pPr>
            <a:r>
              <a:rPr sz="1550" b="1" spc="-170" dirty="0">
                <a:solidFill>
                  <a:schemeClr val="tx1"/>
                </a:solidFill>
                <a:latin typeface="游明朝 Demibold"/>
                <a:cs typeface="游明朝 Demibold"/>
              </a:rPr>
              <a:t>中村 明日香</a:t>
            </a:r>
            <a:r>
              <a:rPr sz="1150" b="1" spc="-50" dirty="0">
                <a:solidFill>
                  <a:schemeClr val="tx1"/>
                </a:solidFill>
                <a:latin typeface="游明朝 Demibold"/>
                <a:cs typeface="游明朝 Demibold"/>
              </a:rPr>
              <a:t>様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47" name="ゲスト名前">
            <a:extLst>
              <a:ext uri="{FF2B5EF4-FFF2-40B4-BE49-F238E27FC236}">
                <a16:creationId xmlns:a16="http://schemas.microsoft.com/office/drawing/2014/main" id="{1F555093-7343-B30F-0D2A-10E8443297BE}"/>
              </a:ext>
            </a:extLst>
          </p:cNvPr>
          <p:cNvSpPr txBox="1"/>
          <p:nvPr/>
        </p:nvSpPr>
        <p:spPr>
          <a:xfrm>
            <a:off x="6300563" y="18299864"/>
            <a:ext cx="834390" cy="88328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1360"/>
              </a:lnSpc>
              <a:spcBef>
                <a:spcPts val="135"/>
              </a:spcBef>
            </a:pPr>
            <a:r>
              <a:rPr sz="1150" b="1" spc="-100" dirty="0">
                <a:solidFill>
                  <a:schemeClr val="tx1"/>
                </a:solidFill>
                <a:latin typeface="游明朝 Demibold"/>
                <a:cs typeface="游明朝 Demibold"/>
              </a:rPr>
              <a:t>新婦の姉の夫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839"/>
              </a:lnSpc>
            </a:pPr>
            <a:r>
              <a:rPr sz="1550" b="1" spc="-140" dirty="0">
                <a:solidFill>
                  <a:schemeClr val="tx1"/>
                </a:solidFill>
                <a:latin typeface="游明朝 Demibold"/>
                <a:cs typeface="游明朝 Demibold"/>
              </a:rPr>
              <a:t>黒田 優也</a:t>
            </a:r>
            <a:endParaRPr sz="15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360"/>
              </a:lnSpc>
              <a:spcBef>
                <a:spcPts val="325"/>
              </a:spcBef>
            </a:pPr>
            <a:r>
              <a:rPr sz="1150" b="1" spc="-90" dirty="0">
                <a:solidFill>
                  <a:schemeClr val="tx1"/>
                </a:solidFill>
                <a:latin typeface="游明朝 Demibold"/>
                <a:cs typeface="游明朝 Demibold"/>
              </a:rPr>
              <a:t>新婦母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839"/>
              </a:lnSpc>
            </a:pPr>
            <a:r>
              <a:rPr sz="1550" b="1" spc="-140" dirty="0">
                <a:solidFill>
                  <a:schemeClr val="tx1"/>
                </a:solidFill>
                <a:latin typeface="游明朝 Demibold"/>
                <a:cs typeface="游明朝 Demibold"/>
              </a:rPr>
              <a:t>黒田 直子</a:t>
            </a:r>
            <a:endParaRPr sz="1550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48" name="ゲスト名前">
            <a:extLst>
              <a:ext uri="{FF2B5EF4-FFF2-40B4-BE49-F238E27FC236}">
                <a16:creationId xmlns:a16="http://schemas.microsoft.com/office/drawing/2014/main" id="{EDE7BEB4-846E-352E-62D6-C9329A707718}"/>
              </a:ext>
            </a:extLst>
          </p:cNvPr>
          <p:cNvSpPr txBox="1"/>
          <p:nvPr/>
        </p:nvSpPr>
        <p:spPr>
          <a:xfrm>
            <a:off x="7958918" y="17746488"/>
            <a:ext cx="834390" cy="14363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1360"/>
              </a:lnSpc>
              <a:spcBef>
                <a:spcPts val="135"/>
              </a:spcBef>
            </a:pPr>
            <a:r>
              <a:rPr sz="1150" b="1" spc="-100" dirty="0">
                <a:solidFill>
                  <a:schemeClr val="tx1"/>
                </a:solidFill>
                <a:latin typeface="游明朝 Demibold"/>
                <a:cs typeface="游明朝 Demibold"/>
              </a:rPr>
              <a:t>新婦姉の子供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839"/>
              </a:lnSpc>
            </a:pPr>
            <a:r>
              <a:rPr sz="1550" b="1" spc="-140" dirty="0">
                <a:solidFill>
                  <a:schemeClr val="tx1"/>
                </a:solidFill>
                <a:latin typeface="游明朝 Demibold"/>
                <a:cs typeface="游明朝 Demibold"/>
              </a:rPr>
              <a:t>黒田 夏海</a:t>
            </a:r>
            <a:endParaRPr sz="15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360"/>
              </a:lnSpc>
              <a:spcBef>
                <a:spcPts val="990"/>
              </a:spcBef>
            </a:pPr>
            <a:r>
              <a:rPr sz="1150" b="1" spc="-95" dirty="0">
                <a:solidFill>
                  <a:schemeClr val="tx1"/>
                </a:solidFill>
                <a:latin typeface="游明朝 Demibold"/>
                <a:cs typeface="游明朝 Demibold"/>
              </a:rPr>
              <a:t>新婦の姉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839"/>
              </a:lnSpc>
            </a:pPr>
            <a:r>
              <a:rPr sz="1550" b="1" spc="-140" dirty="0">
                <a:solidFill>
                  <a:schemeClr val="tx1"/>
                </a:solidFill>
                <a:latin typeface="游明朝 Demibold"/>
                <a:cs typeface="游明朝 Demibold"/>
              </a:rPr>
              <a:t>黒田 美奈</a:t>
            </a:r>
            <a:endParaRPr sz="15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360"/>
              </a:lnSpc>
              <a:spcBef>
                <a:spcPts val="495"/>
              </a:spcBef>
            </a:pPr>
            <a:r>
              <a:rPr sz="1150" b="1" spc="-90" dirty="0">
                <a:solidFill>
                  <a:schemeClr val="tx1"/>
                </a:solidFill>
                <a:latin typeface="游明朝 Demibold"/>
                <a:cs typeface="游明朝 Demibold"/>
              </a:rPr>
              <a:t>新婦父</a:t>
            </a:r>
            <a:endParaRPr sz="1150" dirty="0">
              <a:solidFill>
                <a:schemeClr val="tx1"/>
              </a:solidFill>
              <a:latin typeface="游明朝 Demibold"/>
              <a:cs typeface="游明朝 Demibold"/>
            </a:endParaRPr>
          </a:p>
          <a:p>
            <a:pPr marL="12700">
              <a:lnSpc>
                <a:spcPts val="1839"/>
              </a:lnSpc>
            </a:pPr>
            <a:r>
              <a:rPr sz="1550" b="1" spc="-140" dirty="0">
                <a:solidFill>
                  <a:schemeClr val="tx1"/>
                </a:solidFill>
                <a:latin typeface="游明朝 Demibold"/>
                <a:cs typeface="游明朝 Demibold"/>
              </a:rPr>
              <a:t>黒田 俊一</a:t>
            </a:r>
            <a:endParaRPr sz="1550" dirty="0">
              <a:solidFill>
                <a:schemeClr val="tx1"/>
              </a:solidFill>
              <a:latin typeface="游明朝 Demibold"/>
              <a:cs typeface="游明朝 Demibold"/>
            </a:endParaRPr>
          </a:p>
        </p:txBody>
      </p:sp>
      <p:sp>
        <p:nvSpPr>
          <p:cNvPr id="107" name="新郎への質問">
            <a:extLst>
              <a:ext uri="{FF2B5EF4-FFF2-40B4-BE49-F238E27FC236}">
                <a16:creationId xmlns:a16="http://schemas.microsoft.com/office/drawing/2014/main" id="{ACBF0F1D-7AC7-10A2-F376-41588BE8F7B1}"/>
              </a:ext>
            </a:extLst>
          </p:cNvPr>
          <p:cNvSpPr txBox="1"/>
          <p:nvPr/>
        </p:nvSpPr>
        <p:spPr>
          <a:xfrm>
            <a:off x="3136867" y="7331409"/>
            <a:ext cx="4013499" cy="2376000"/>
          </a:xfrm>
          <a:prstGeom prst="rect">
            <a:avLst/>
          </a:prstGeom>
        </p:spPr>
        <p:txBody>
          <a:bodyPr vert="horz" wrap="square" lIns="0" tIns="15875" rIns="0" bIns="0" numCol="2" spcCol="108000" rtlCol="0">
            <a:spAutoFit/>
          </a:bodyPr>
          <a:lstStyle/>
          <a:p>
            <a:pPr marL="18415" algn="just">
              <a:lnSpc>
                <a:spcPct val="100000"/>
              </a:lnSpc>
              <a:spcBef>
                <a:spcPts val="125"/>
              </a:spcBef>
            </a:pPr>
            <a:r>
              <a:rPr sz="1250" b="1" spc="-50" dirty="0">
                <a:solidFill>
                  <a:schemeClr val="tx1"/>
                </a:solidFill>
                <a:latin typeface="游ゴシック"/>
                <a:cs typeface="游ゴシック"/>
              </a:rPr>
              <a:t>結衣さんの呼び名</a:t>
            </a:r>
            <a:endParaRPr sz="1250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17780" algn="just">
              <a:lnSpc>
                <a:spcPct val="100000"/>
              </a:lnSpc>
              <a:spcBef>
                <a:spcPts val="55"/>
              </a:spcBef>
            </a:pPr>
            <a:r>
              <a:rPr sz="1250" spc="-50" dirty="0">
                <a:solidFill>
                  <a:schemeClr val="tx1"/>
                </a:solidFill>
                <a:latin typeface="游明朝"/>
                <a:cs typeface="游明朝"/>
              </a:rPr>
              <a:t>ユッキー</a:t>
            </a:r>
            <a:endParaRPr sz="125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14604" marR="5080" indent="1905" algn="just">
              <a:lnSpc>
                <a:spcPct val="103600"/>
              </a:lnSpc>
              <a:spcBef>
                <a:spcPts val="570"/>
              </a:spcBef>
            </a:pPr>
            <a:r>
              <a:rPr sz="1250" b="1" spc="-50" dirty="0">
                <a:solidFill>
                  <a:schemeClr val="tx1"/>
                </a:solidFill>
                <a:latin typeface="游ゴシック"/>
                <a:cs typeface="游ゴシック"/>
              </a:rPr>
              <a:t>結衣さんの好きなところ</a:t>
            </a:r>
            <a:endParaRPr lang="en-US" sz="1250" b="1" spc="-50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14604" marR="5080" indent="1905" algn="just">
              <a:lnSpc>
                <a:spcPct val="103600"/>
              </a:lnSpc>
              <a:spcBef>
                <a:spcPts val="570"/>
              </a:spcBef>
            </a:pPr>
            <a:r>
              <a:rPr sz="1250" spc="-150" dirty="0">
                <a:solidFill>
                  <a:schemeClr val="tx1"/>
                </a:solidFill>
                <a:latin typeface="游明朝"/>
                <a:cs typeface="游明朝"/>
              </a:rPr>
              <a:t>何事にも一生懸命なところ。</a:t>
            </a:r>
            <a:r>
              <a:rPr sz="1250" spc="-30" dirty="0">
                <a:solidFill>
                  <a:schemeClr val="tx1"/>
                </a:solidFill>
                <a:latin typeface="游明朝"/>
                <a:cs typeface="游明朝"/>
              </a:rPr>
              <a:t>特に料理を頑張って</a:t>
            </a:r>
            <a:r>
              <a:rPr sz="1250" spc="-5" dirty="0">
                <a:solidFill>
                  <a:schemeClr val="tx1"/>
                </a:solidFill>
                <a:latin typeface="游明朝"/>
                <a:cs typeface="游明朝"/>
              </a:rPr>
              <a:t>くれる姿は本当に可愛い</a:t>
            </a:r>
            <a:r>
              <a:rPr sz="1250" spc="-50" dirty="0">
                <a:solidFill>
                  <a:schemeClr val="tx1"/>
                </a:solidFill>
                <a:latin typeface="游明朝"/>
                <a:cs typeface="游明朝"/>
              </a:rPr>
              <a:t>です。</a:t>
            </a:r>
            <a:endParaRPr sz="125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13335" algn="just">
              <a:lnSpc>
                <a:spcPct val="100000"/>
              </a:lnSpc>
              <a:spcBef>
                <a:spcPts val="620"/>
              </a:spcBef>
            </a:pPr>
            <a:r>
              <a:rPr sz="1250" b="1" spc="-50" dirty="0">
                <a:solidFill>
                  <a:schemeClr val="tx1"/>
                </a:solidFill>
                <a:latin typeface="游ゴシック"/>
                <a:cs typeface="游ゴシック"/>
              </a:rPr>
              <a:t>結衣さんに</a:t>
            </a:r>
            <a:endParaRPr sz="1250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12700" algn="just">
              <a:lnSpc>
                <a:spcPct val="100000"/>
              </a:lnSpc>
              <a:spcBef>
                <a:spcPts val="55"/>
              </a:spcBef>
            </a:pPr>
            <a:r>
              <a:rPr sz="1250" b="1" spc="-50" dirty="0">
                <a:solidFill>
                  <a:schemeClr val="tx1"/>
                </a:solidFill>
                <a:latin typeface="游ゴシック"/>
                <a:cs typeface="游ゴシック"/>
              </a:rPr>
              <a:t>直してほしいところ</a:t>
            </a:r>
            <a:endParaRPr sz="1250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12700" algn="just">
              <a:lnSpc>
                <a:spcPct val="100000"/>
              </a:lnSpc>
              <a:spcBef>
                <a:spcPts val="55"/>
              </a:spcBef>
            </a:pPr>
            <a:r>
              <a:rPr sz="1250" spc="-5" dirty="0">
                <a:solidFill>
                  <a:schemeClr val="tx1"/>
                </a:solidFill>
                <a:latin typeface="游明朝"/>
                <a:cs typeface="游明朝"/>
              </a:rPr>
              <a:t>ドラマを見ながら寝落ち</a:t>
            </a:r>
            <a:endParaRPr lang="en-US" sz="1250" spc="-5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16510" marR="79375" algn="just">
              <a:lnSpc>
                <a:spcPct val="103600"/>
              </a:lnSpc>
              <a:spcBef>
                <a:spcPts val="70"/>
              </a:spcBef>
            </a:pPr>
            <a:r>
              <a:rPr lang="ja-JP" altLang="en-US" sz="1250" spc="-30" dirty="0">
                <a:solidFill>
                  <a:schemeClr val="tx1"/>
                </a:solidFill>
                <a:latin typeface="游明朝"/>
                <a:cs typeface="游明朝"/>
              </a:rPr>
              <a:t>して、テレビがつきっぱ</a:t>
            </a:r>
            <a:r>
              <a:rPr lang="ja-JP" altLang="en-US" sz="1250" spc="-50" dirty="0">
                <a:solidFill>
                  <a:schemeClr val="tx1"/>
                </a:solidFill>
                <a:latin typeface="游明朝"/>
                <a:cs typeface="游明朝"/>
              </a:rPr>
              <a:t>なしなところ（笑）</a:t>
            </a:r>
            <a:endParaRPr lang="ja-JP" altLang="en-US" sz="125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15875" algn="just">
              <a:lnSpc>
                <a:spcPct val="100000"/>
              </a:lnSpc>
              <a:spcBef>
                <a:spcPts val="770"/>
              </a:spcBef>
            </a:pPr>
            <a:r>
              <a:rPr lang="ja-JP" altLang="en-US" sz="1250" b="1" spc="-50" dirty="0">
                <a:solidFill>
                  <a:schemeClr val="tx1"/>
                </a:solidFill>
                <a:latin typeface="游ゴシック"/>
                <a:cs typeface="游ゴシック"/>
              </a:rPr>
              <a:t>思い出のスポット</a:t>
            </a:r>
            <a:endParaRPr lang="ja-JP" altLang="en-US" sz="1250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13970" marR="5080" indent="1270" algn="just">
              <a:lnSpc>
                <a:spcPct val="113399"/>
              </a:lnSpc>
            </a:pPr>
            <a:r>
              <a:rPr lang="ja-JP" altLang="en-US" sz="1250" spc="-20" dirty="0">
                <a:solidFill>
                  <a:schemeClr val="tx1"/>
                </a:solidFill>
                <a:latin typeface="游明朝"/>
                <a:cs typeface="游明朝"/>
              </a:rPr>
              <a:t>鎌倉の小さなカフェ。初</a:t>
            </a:r>
            <a:r>
              <a:rPr lang="ja-JP" altLang="en-US" sz="1250" spc="70" dirty="0">
                <a:solidFill>
                  <a:schemeClr val="tx1"/>
                </a:solidFill>
                <a:latin typeface="游明朝"/>
                <a:cs typeface="游明朝"/>
              </a:rPr>
              <a:t>デートで行った場所で、</a:t>
            </a:r>
            <a:r>
              <a:rPr lang="ja-JP" altLang="en-US" sz="1250" spc="-5" dirty="0">
                <a:solidFill>
                  <a:schemeClr val="tx1"/>
                </a:solidFill>
                <a:latin typeface="游明朝"/>
                <a:cs typeface="游明朝"/>
              </a:rPr>
              <a:t>二人とも緊張していたの</a:t>
            </a:r>
            <a:r>
              <a:rPr lang="ja-JP" altLang="en-US" sz="1250" spc="-50" dirty="0">
                <a:solidFill>
                  <a:schemeClr val="tx1"/>
                </a:solidFill>
                <a:latin typeface="游明朝"/>
                <a:cs typeface="游明朝"/>
              </a:rPr>
              <a:t>が懐かしいです。</a:t>
            </a:r>
            <a:endParaRPr lang="ja-JP" altLang="en-US" sz="125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13335" algn="just">
              <a:lnSpc>
                <a:spcPct val="100000"/>
              </a:lnSpc>
              <a:spcBef>
                <a:spcPts val="825"/>
              </a:spcBef>
            </a:pPr>
            <a:r>
              <a:rPr lang="ja-JP" altLang="en-US" sz="1250" b="1" spc="-50" dirty="0">
                <a:solidFill>
                  <a:schemeClr val="tx1"/>
                </a:solidFill>
                <a:latin typeface="游ゴシック"/>
                <a:cs typeface="游ゴシック"/>
              </a:rPr>
              <a:t>老後にやりたいこと</a:t>
            </a:r>
            <a:endParaRPr lang="ja-JP" altLang="en-US" sz="1250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12700" marR="74295" algn="just">
              <a:lnSpc>
                <a:spcPct val="113399"/>
              </a:lnSpc>
            </a:pPr>
            <a:r>
              <a:rPr lang="ja-JP" altLang="en-US" sz="1250" spc="-5" dirty="0">
                <a:solidFill>
                  <a:schemeClr val="tx1"/>
                </a:solidFill>
                <a:latin typeface="游明朝"/>
                <a:cs typeface="游明朝"/>
              </a:rPr>
              <a:t>キャンピングカーで日本</a:t>
            </a:r>
            <a:r>
              <a:rPr lang="ja-JP" altLang="en-US" sz="1250" spc="-50" dirty="0">
                <a:solidFill>
                  <a:schemeClr val="tx1"/>
                </a:solidFill>
                <a:latin typeface="游明朝"/>
                <a:cs typeface="游明朝"/>
              </a:rPr>
              <a:t>中を巡る旅。</a:t>
            </a:r>
            <a:endParaRPr lang="ja-JP" altLang="en-US" sz="125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12700" algn="just">
              <a:lnSpc>
                <a:spcPct val="100000"/>
              </a:lnSpc>
              <a:spcBef>
                <a:spcPts val="55"/>
              </a:spcBef>
            </a:pPr>
            <a:endParaRPr sz="1250" dirty="0">
              <a:solidFill>
                <a:schemeClr val="tx1"/>
              </a:solidFill>
              <a:latin typeface="游明朝"/>
              <a:cs typeface="游明朝"/>
            </a:endParaRPr>
          </a:p>
        </p:txBody>
      </p:sp>
      <p:sp>
        <p:nvSpPr>
          <p:cNvPr id="166" name="新郎への質問　名前">
            <a:extLst>
              <a:ext uri="{FF2B5EF4-FFF2-40B4-BE49-F238E27FC236}">
                <a16:creationId xmlns:a16="http://schemas.microsoft.com/office/drawing/2014/main" id="{4C122281-F6BB-D793-1B85-3670CD0BC0AB}"/>
              </a:ext>
            </a:extLst>
          </p:cNvPr>
          <p:cNvSpPr txBox="1"/>
          <p:nvPr/>
        </p:nvSpPr>
        <p:spPr>
          <a:xfrm>
            <a:off x="3135845" y="6670292"/>
            <a:ext cx="1988185" cy="3067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250" b="1" spc="60" dirty="0">
                <a:solidFill>
                  <a:schemeClr val="tx1"/>
                </a:solidFill>
                <a:latin typeface="游ゴシック"/>
                <a:cs typeface="游ゴシック"/>
              </a:rPr>
              <a:t>新郎 </a:t>
            </a:r>
            <a:r>
              <a:rPr sz="2775" b="1" spc="-315" baseline="1501" dirty="0">
                <a:solidFill>
                  <a:schemeClr val="tx1"/>
                </a:solidFill>
                <a:latin typeface="游ゴシック"/>
                <a:cs typeface="游ゴシック"/>
              </a:rPr>
              <a:t>雅人さん</a:t>
            </a:r>
            <a:r>
              <a:rPr sz="1250" b="1" dirty="0">
                <a:solidFill>
                  <a:schemeClr val="tx1"/>
                </a:solidFill>
                <a:latin typeface="游ゴシック"/>
                <a:cs typeface="游ゴシック"/>
              </a:rPr>
              <a:t>への</a:t>
            </a:r>
            <a:r>
              <a:rPr sz="2775" b="1" spc="-232" baseline="1501" dirty="0">
                <a:solidFill>
                  <a:schemeClr val="tx1"/>
                </a:solidFill>
                <a:latin typeface="游ゴシック"/>
                <a:cs typeface="游ゴシック"/>
              </a:rPr>
              <a:t>質問</a:t>
            </a:r>
            <a:endParaRPr sz="2775" baseline="1501" dirty="0">
              <a:solidFill>
                <a:schemeClr val="tx1"/>
              </a:solidFill>
              <a:latin typeface="游ゴシック"/>
              <a:cs typeface="游ゴシック"/>
            </a:endParaRPr>
          </a:p>
        </p:txBody>
      </p:sp>
      <p:sp>
        <p:nvSpPr>
          <p:cNvPr id="168" name="新婦への質問">
            <a:extLst>
              <a:ext uri="{FF2B5EF4-FFF2-40B4-BE49-F238E27FC236}">
                <a16:creationId xmlns:a16="http://schemas.microsoft.com/office/drawing/2014/main" id="{2FBFAEB7-3020-CE2B-8237-6BB8EF5B6F2E}"/>
              </a:ext>
            </a:extLst>
          </p:cNvPr>
          <p:cNvSpPr txBox="1"/>
          <p:nvPr/>
        </p:nvSpPr>
        <p:spPr>
          <a:xfrm>
            <a:off x="7505681" y="7331409"/>
            <a:ext cx="4014000" cy="2376000"/>
          </a:xfrm>
          <a:prstGeom prst="rect">
            <a:avLst/>
          </a:prstGeom>
        </p:spPr>
        <p:txBody>
          <a:bodyPr vert="horz" wrap="square" lIns="0" tIns="15875" rIns="0" bIns="0" numCol="2" spcCol="108000" rtlCol="0">
            <a:spAutoFit/>
          </a:bodyPr>
          <a:lstStyle/>
          <a:p>
            <a:pPr marL="18415" algn="just">
              <a:lnSpc>
                <a:spcPct val="100000"/>
              </a:lnSpc>
              <a:spcBef>
                <a:spcPts val="125"/>
              </a:spcBef>
            </a:pPr>
            <a:r>
              <a:rPr sz="1250" b="1" spc="-85" dirty="0">
                <a:solidFill>
                  <a:schemeClr val="tx1"/>
                </a:solidFill>
                <a:latin typeface="游ゴシック"/>
                <a:cs typeface="游ゴシック"/>
              </a:rPr>
              <a:t>雅人さんの呼び名</a:t>
            </a:r>
            <a:endParaRPr sz="1250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17780" algn="just">
              <a:lnSpc>
                <a:spcPct val="100000"/>
              </a:lnSpc>
              <a:spcBef>
                <a:spcPts val="90"/>
              </a:spcBef>
            </a:pPr>
            <a:r>
              <a:rPr sz="1250" spc="-80" dirty="0">
                <a:solidFill>
                  <a:schemeClr val="tx1"/>
                </a:solidFill>
                <a:latin typeface="游明朝"/>
                <a:cs typeface="游明朝"/>
              </a:rPr>
              <a:t>まーくん</a:t>
            </a:r>
            <a:endParaRPr sz="125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14604" marR="5080" indent="1905" algn="just">
              <a:lnSpc>
                <a:spcPct val="106000"/>
              </a:lnSpc>
              <a:spcBef>
                <a:spcPts val="585"/>
              </a:spcBef>
            </a:pPr>
            <a:r>
              <a:rPr sz="1250" b="1" spc="-85" dirty="0">
                <a:solidFill>
                  <a:schemeClr val="tx1"/>
                </a:solidFill>
                <a:latin typeface="游ゴシック"/>
                <a:cs typeface="游ゴシック"/>
              </a:rPr>
              <a:t>雅人さんの好きなところ</a:t>
            </a:r>
            <a:endParaRPr lang="en-US" sz="1250" b="1" spc="-85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14604" marR="5080" indent="1905" algn="just">
              <a:lnSpc>
                <a:spcPct val="106000"/>
              </a:lnSpc>
              <a:spcBef>
                <a:spcPts val="585"/>
              </a:spcBef>
            </a:pPr>
            <a:r>
              <a:rPr sz="1250" spc="-150" dirty="0">
                <a:solidFill>
                  <a:schemeClr val="tx1"/>
                </a:solidFill>
                <a:latin typeface="游明朝"/>
                <a:cs typeface="游明朝"/>
              </a:rPr>
              <a:t>いつも冷静で頼れるところ。</a:t>
            </a:r>
            <a:r>
              <a:rPr sz="1250" spc="10" dirty="0">
                <a:solidFill>
                  <a:schemeClr val="tx1"/>
                </a:solidFill>
                <a:latin typeface="游明朝"/>
                <a:cs typeface="游明朝"/>
              </a:rPr>
              <a:t>何かあっても『大丈夫だよ』と言ってくれる</a:t>
            </a:r>
            <a:r>
              <a:rPr sz="1250" spc="-80" dirty="0">
                <a:solidFill>
                  <a:schemeClr val="tx1"/>
                </a:solidFill>
                <a:latin typeface="游明朝"/>
                <a:cs typeface="游明朝"/>
              </a:rPr>
              <a:t>と安心します。</a:t>
            </a:r>
            <a:endParaRPr sz="125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13335" algn="just">
              <a:lnSpc>
                <a:spcPct val="100000"/>
              </a:lnSpc>
              <a:spcBef>
                <a:spcPts val="670"/>
              </a:spcBef>
            </a:pPr>
            <a:r>
              <a:rPr sz="1250" b="1" spc="-80" dirty="0">
                <a:solidFill>
                  <a:schemeClr val="tx1"/>
                </a:solidFill>
                <a:latin typeface="游ゴシック"/>
                <a:cs typeface="游ゴシック"/>
              </a:rPr>
              <a:t>雅人さんに</a:t>
            </a:r>
            <a:endParaRPr sz="1250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12700" algn="just">
              <a:lnSpc>
                <a:spcPct val="100000"/>
              </a:lnSpc>
              <a:spcBef>
                <a:spcPts val="95"/>
              </a:spcBef>
            </a:pPr>
            <a:r>
              <a:rPr sz="1250" b="1" spc="-85" dirty="0">
                <a:solidFill>
                  <a:schemeClr val="tx1"/>
                </a:solidFill>
                <a:latin typeface="游ゴシック"/>
                <a:cs typeface="游ゴシック"/>
              </a:rPr>
              <a:t>直してほしいところ</a:t>
            </a:r>
            <a:endParaRPr sz="1250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17780" algn="just">
              <a:lnSpc>
                <a:spcPct val="100000"/>
              </a:lnSpc>
              <a:spcBef>
                <a:spcPts val="875"/>
              </a:spcBef>
            </a:pPr>
            <a:r>
              <a:rPr sz="1250" spc="-5" dirty="0">
                <a:solidFill>
                  <a:schemeClr val="tx1"/>
                </a:solidFill>
                <a:latin typeface="游明朝"/>
                <a:cs typeface="游明朝"/>
              </a:rPr>
              <a:t>スニーカーを玄関に散ら</a:t>
            </a:r>
            <a:r>
              <a:rPr lang="ja-JP" altLang="en-US" sz="1250" spc="-85" dirty="0">
                <a:solidFill>
                  <a:schemeClr val="tx1"/>
                </a:solidFill>
                <a:latin typeface="游明朝"/>
                <a:cs typeface="游明朝"/>
              </a:rPr>
              <a:t>かす癖（笑</a:t>
            </a:r>
            <a:r>
              <a:rPr lang="ja-JP" altLang="en-US" sz="1250" spc="-50" dirty="0">
                <a:solidFill>
                  <a:schemeClr val="tx1"/>
                </a:solidFill>
                <a:latin typeface="游明朝"/>
                <a:cs typeface="游明朝"/>
              </a:rPr>
              <a:t>）</a:t>
            </a:r>
            <a:endParaRPr lang="ja-JP" altLang="en-US" sz="125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17145" algn="just">
              <a:lnSpc>
                <a:spcPct val="100000"/>
              </a:lnSpc>
              <a:spcBef>
                <a:spcPts val="785"/>
              </a:spcBef>
            </a:pPr>
            <a:r>
              <a:rPr lang="ja-JP" altLang="en-US" sz="1250" b="1" spc="-85" dirty="0">
                <a:solidFill>
                  <a:schemeClr val="tx1"/>
                </a:solidFill>
                <a:latin typeface="游ゴシック"/>
                <a:cs typeface="游ゴシック"/>
              </a:rPr>
              <a:t>思い出のスポット</a:t>
            </a:r>
            <a:endParaRPr lang="ja-JP" altLang="en-US" sz="1250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14604" marR="64769" indent="1270" algn="just">
              <a:lnSpc>
                <a:spcPct val="113399"/>
              </a:lnSpc>
            </a:pPr>
            <a:r>
              <a:rPr lang="ja-JP" altLang="en-US" sz="1250" spc="15" dirty="0">
                <a:solidFill>
                  <a:schemeClr val="tx1"/>
                </a:solidFill>
                <a:latin typeface="游明朝"/>
                <a:cs typeface="游明朝"/>
              </a:rPr>
              <a:t>海辺のキャンプ場。夜に</a:t>
            </a:r>
            <a:r>
              <a:rPr lang="ja-JP" altLang="en-US" sz="1250" spc="-5" dirty="0">
                <a:solidFill>
                  <a:schemeClr val="tx1"/>
                </a:solidFill>
                <a:latin typeface="游明朝"/>
                <a:cs typeface="游明朝"/>
              </a:rPr>
              <a:t>二人で星を見ながら将来の話をしたのが忘れられ</a:t>
            </a:r>
            <a:r>
              <a:rPr lang="ja-JP" altLang="en-US" sz="1250" spc="-80" dirty="0">
                <a:solidFill>
                  <a:schemeClr val="tx1"/>
                </a:solidFill>
                <a:latin typeface="游明朝"/>
                <a:cs typeface="游明朝"/>
              </a:rPr>
              <a:t>ません。</a:t>
            </a:r>
            <a:endParaRPr lang="ja-JP" altLang="en-US" sz="125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13335" algn="just">
              <a:lnSpc>
                <a:spcPct val="100000"/>
              </a:lnSpc>
              <a:spcBef>
                <a:spcPts val="825"/>
              </a:spcBef>
            </a:pPr>
            <a:r>
              <a:rPr lang="ja-JP" altLang="en-US" sz="1250" b="1" spc="-85" dirty="0">
                <a:solidFill>
                  <a:schemeClr val="tx1"/>
                </a:solidFill>
                <a:latin typeface="游ゴシック"/>
                <a:cs typeface="游ゴシック"/>
              </a:rPr>
              <a:t>老後にやりたいこと</a:t>
            </a:r>
            <a:endParaRPr lang="ja-JP" altLang="en-US" sz="1250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12700" marR="5080" algn="just">
              <a:lnSpc>
                <a:spcPct val="113399"/>
              </a:lnSpc>
            </a:pPr>
            <a:r>
              <a:rPr lang="ja-JP" altLang="en-US" sz="1250" spc="70" dirty="0">
                <a:solidFill>
                  <a:schemeClr val="tx1"/>
                </a:solidFill>
                <a:latin typeface="游明朝"/>
                <a:cs typeface="游明朝"/>
              </a:rPr>
              <a:t>小さなカフェを開いて、</a:t>
            </a:r>
            <a:r>
              <a:rPr lang="ja-JP" altLang="en-US" sz="1250" spc="-85" dirty="0">
                <a:solidFill>
                  <a:schemeClr val="tx1"/>
                </a:solidFill>
                <a:latin typeface="游明朝"/>
                <a:cs typeface="游明朝"/>
              </a:rPr>
              <a:t>地域の人と交流したい。</a:t>
            </a:r>
            <a:endParaRPr lang="ja-JP" altLang="en-US" sz="125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12700" algn="just">
              <a:lnSpc>
                <a:spcPct val="100000"/>
              </a:lnSpc>
              <a:spcBef>
                <a:spcPts val="90"/>
              </a:spcBef>
            </a:pPr>
            <a:endParaRPr sz="1250" dirty="0">
              <a:solidFill>
                <a:schemeClr val="tx1"/>
              </a:solidFill>
              <a:latin typeface="游明朝"/>
              <a:cs typeface="游明朝"/>
            </a:endParaRPr>
          </a:p>
        </p:txBody>
      </p:sp>
      <p:sp>
        <p:nvSpPr>
          <p:cNvPr id="170" name="新婦への質問　名前">
            <a:extLst>
              <a:ext uri="{FF2B5EF4-FFF2-40B4-BE49-F238E27FC236}">
                <a16:creationId xmlns:a16="http://schemas.microsoft.com/office/drawing/2014/main" id="{7DEB89AF-6A15-B951-1E16-B3D690301566}"/>
              </a:ext>
            </a:extLst>
          </p:cNvPr>
          <p:cNvSpPr txBox="1"/>
          <p:nvPr/>
        </p:nvSpPr>
        <p:spPr>
          <a:xfrm>
            <a:off x="9498545" y="6670292"/>
            <a:ext cx="1988185" cy="3067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250" b="1" spc="60" dirty="0">
                <a:solidFill>
                  <a:schemeClr val="tx1"/>
                </a:solidFill>
                <a:latin typeface="游ゴシック"/>
                <a:cs typeface="游ゴシック"/>
              </a:rPr>
              <a:t>新婦 </a:t>
            </a:r>
            <a:r>
              <a:rPr sz="2775" b="1" spc="-315" baseline="1501" dirty="0">
                <a:solidFill>
                  <a:schemeClr val="tx1"/>
                </a:solidFill>
                <a:latin typeface="游ゴシック"/>
                <a:cs typeface="游ゴシック"/>
              </a:rPr>
              <a:t>結衣さん</a:t>
            </a:r>
            <a:r>
              <a:rPr sz="1250" b="1" dirty="0">
                <a:solidFill>
                  <a:schemeClr val="tx1"/>
                </a:solidFill>
                <a:latin typeface="游ゴシック"/>
                <a:cs typeface="游ゴシック"/>
              </a:rPr>
              <a:t>への</a:t>
            </a:r>
            <a:r>
              <a:rPr sz="2775" b="1" spc="-232" baseline="1501" dirty="0">
                <a:solidFill>
                  <a:schemeClr val="tx1"/>
                </a:solidFill>
                <a:latin typeface="游ゴシック"/>
                <a:cs typeface="游ゴシック"/>
              </a:rPr>
              <a:t>質問</a:t>
            </a:r>
            <a:endParaRPr sz="2775" baseline="1501" dirty="0">
              <a:solidFill>
                <a:schemeClr val="tx1"/>
              </a:solidFill>
              <a:latin typeface="游ゴシック"/>
              <a:cs typeface="游ゴシック"/>
            </a:endParaRPr>
          </a:p>
        </p:txBody>
      </p:sp>
      <p:sp>
        <p:nvSpPr>
          <p:cNvPr id="153" name="ケイ">
            <a:extLst>
              <a:ext uri="{FF2B5EF4-FFF2-40B4-BE49-F238E27FC236}">
                <a16:creationId xmlns:a16="http://schemas.microsoft.com/office/drawing/2014/main" id="{E3FA72FB-4853-811E-0655-14DD3573E151}"/>
              </a:ext>
            </a:extLst>
          </p:cNvPr>
          <p:cNvSpPr/>
          <p:nvPr/>
        </p:nvSpPr>
        <p:spPr>
          <a:xfrm>
            <a:off x="7285049" y="6940525"/>
            <a:ext cx="0" cy="2686050"/>
          </a:xfrm>
          <a:custGeom>
            <a:avLst/>
            <a:gdLst/>
            <a:ahLst/>
            <a:cxnLst/>
            <a:rect l="l" t="t" r="r" b="b"/>
            <a:pathLst>
              <a:path h="2686050">
                <a:moveTo>
                  <a:pt x="0" y="0"/>
                </a:moveTo>
                <a:lnTo>
                  <a:pt x="0" y="2686050"/>
                </a:lnTo>
              </a:path>
            </a:pathLst>
          </a:custGeom>
          <a:ln w="11163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ケイ">
            <a:extLst>
              <a:ext uri="{FF2B5EF4-FFF2-40B4-BE49-F238E27FC236}">
                <a16:creationId xmlns:a16="http://schemas.microsoft.com/office/drawing/2014/main" id="{8649C4F1-26F6-8CD1-3084-E53978A55DBE}"/>
              </a:ext>
            </a:extLst>
          </p:cNvPr>
          <p:cNvSpPr/>
          <p:nvPr/>
        </p:nvSpPr>
        <p:spPr>
          <a:xfrm>
            <a:off x="5108007" y="7340575"/>
            <a:ext cx="0" cy="2303780"/>
          </a:xfrm>
          <a:custGeom>
            <a:avLst/>
            <a:gdLst/>
            <a:ahLst/>
            <a:cxnLst/>
            <a:rect l="l" t="t" r="r" b="b"/>
            <a:pathLst>
              <a:path h="2303779">
                <a:moveTo>
                  <a:pt x="0" y="0"/>
                </a:moveTo>
                <a:lnTo>
                  <a:pt x="0" y="2303475"/>
                </a:lnTo>
              </a:path>
            </a:pathLst>
          </a:custGeom>
          <a:ln w="5689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ケイ">
            <a:extLst>
              <a:ext uri="{FF2B5EF4-FFF2-40B4-BE49-F238E27FC236}">
                <a16:creationId xmlns:a16="http://schemas.microsoft.com/office/drawing/2014/main" id="{C3C7B21D-0ED7-7C04-C109-F21C6AF88607}"/>
              </a:ext>
            </a:extLst>
          </p:cNvPr>
          <p:cNvSpPr/>
          <p:nvPr/>
        </p:nvSpPr>
        <p:spPr>
          <a:xfrm>
            <a:off x="9514907" y="7340575"/>
            <a:ext cx="0" cy="2303780"/>
          </a:xfrm>
          <a:custGeom>
            <a:avLst/>
            <a:gdLst/>
            <a:ahLst/>
            <a:cxnLst/>
            <a:rect l="l" t="t" r="r" b="b"/>
            <a:pathLst>
              <a:path h="2303779">
                <a:moveTo>
                  <a:pt x="0" y="0"/>
                </a:moveTo>
                <a:lnTo>
                  <a:pt x="0" y="2303475"/>
                </a:lnTo>
              </a:path>
            </a:pathLst>
          </a:custGeom>
          <a:ln w="5689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写真キャプション">
            <a:extLst>
              <a:ext uri="{FF2B5EF4-FFF2-40B4-BE49-F238E27FC236}">
                <a16:creationId xmlns:a16="http://schemas.microsoft.com/office/drawing/2014/main" id="{A9CE23B3-A342-BEEF-287A-2E4DF3B7AF2A}"/>
              </a:ext>
            </a:extLst>
          </p:cNvPr>
          <p:cNvSpPr txBox="1"/>
          <p:nvPr/>
        </p:nvSpPr>
        <p:spPr>
          <a:xfrm>
            <a:off x="1337089" y="12123739"/>
            <a:ext cx="1861820" cy="1436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spc="-5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〇〇〇〇〇〇〇〇〇〇〇〇〇〇〇〇〇</a:t>
            </a:r>
            <a:endParaRPr sz="850" dirty="0">
              <a:solidFill>
                <a:schemeClr val="tx1"/>
              </a:solidFill>
              <a:latin typeface="小塚ゴシック Pr6N R"/>
              <a:cs typeface="小塚ゴシック Pr6N R"/>
            </a:endParaRPr>
          </a:p>
        </p:txBody>
      </p:sp>
      <p:sp>
        <p:nvSpPr>
          <p:cNvPr id="173" name="写真キャプション">
            <a:extLst>
              <a:ext uri="{FF2B5EF4-FFF2-40B4-BE49-F238E27FC236}">
                <a16:creationId xmlns:a16="http://schemas.microsoft.com/office/drawing/2014/main" id="{E187506C-B3A0-AE56-7D77-ECDF31BE838C}"/>
              </a:ext>
            </a:extLst>
          </p:cNvPr>
          <p:cNvSpPr txBox="1"/>
          <p:nvPr/>
        </p:nvSpPr>
        <p:spPr>
          <a:xfrm>
            <a:off x="4727904" y="12123739"/>
            <a:ext cx="1861820" cy="1436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spc="-5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〇〇〇〇〇〇〇〇〇〇〇〇〇〇〇〇〇</a:t>
            </a:r>
            <a:endParaRPr sz="850">
              <a:solidFill>
                <a:schemeClr val="tx1"/>
              </a:solidFill>
              <a:latin typeface="小塚ゴシック Pr6N R"/>
              <a:cs typeface="小塚ゴシック Pr6N R"/>
            </a:endParaRPr>
          </a:p>
        </p:txBody>
      </p:sp>
      <p:sp>
        <p:nvSpPr>
          <p:cNvPr id="174" name="写真キャプション">
            <a:extLst>
              <a:ext uri="{FF2B5EF4-FFF2-40B4-BE49-F238E27FC236}">
                <a16:creationId xmlns:a16="http://schemas.microsoft.com/office/drawing/2014/main" id="{21AC2E41-FBE5-AB9E-7CA6-DF2A5354D1D4}"/>
              </a:ext>
            </a:extLst>
          </p:cNvPr>
          <p:cNvSpPr txBox="1"/>
          <p:nvPr/>
        </p:nvSpPr>
        <p:spPr>
          <a:xfrm>
            <a:off x="8118719" y="12123739"/>
            <a:ext cx="1861820" cy="1436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spc="-5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〇〇〇〇〇〇〇〇〇〇〇〇〇〇〇〇〇</a:t>
            </a:r>
            <a:endParaRPr sz="850" dirty="0">
              <a:solidFill>
                <a:schemeClr val="tx1"/>
              </a:solidFill>
              <a:latin typeface="小塚ゴシック Pr6N R"/>
              <a:cs typeface="小塚ゴシック Pr6N R"/>
            </a:endParaRPr>
          </a:p>
        </p:txBody>
      </p:sp>
      <p:sp>
        <p:nvSpPr>
          <p:cNvPr id="175" name="写真キャプション">
            <a:extLst>
              <a:ext uri="{FF2B5EF4-FFF2-40B4-BE49-F238E27FC236}">
                <a16:creationId xmlns:a16="http://schemas.microsoft.com/office/drawing/2014/main" id="{27F14A40-60F1-2791-301E-DF093B2A9570}"/>
              </a:ext>
            </a:extLst>
          </p:cNvPr>
          <p:cNvSpPr txBox="1"/>
          <p:nvPr/>
        </p:nvSpPr>
        <p:spPr>
          <a:xfrm>
            <a:off x="11509534" y="12123739"/>
            <a:ext cx="1861820" cy="1436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spc="-5" dirty="0">
                <a:solidFill>
                  <a:schemeClr val="tx1"/>
                </a:solidFill>
                <a:latin typeface="小塚ゴシック Pr6N R"/>
                <a:cs typeface="小塚ゴシック Pr6N R"/>
              </a:rPr>
              <a:t>〇〇〇〇〇〇〇〇〇〇〇〇〇〇〇〇〇</a:t>
            </a:r>
            <a:endParaRPr sz="850" dirty="0">
              <a:solidFill>
                <a:schemeClr val="tx1"/>
              </a:solidFill>
              <a:latin typeface="小塚ゴシック Pr6N R"/>
              <a:cs typeface="小塚ゴシック Pr6N R"/>
            </a:endParaRPr>
          </a:p>
        </p:txBody>
      </p:sp>
      <p:pic>
        <p:nvPicPr>
          <p:cNvPr id="204" name="ひげイラスト">
            <a:extLst>
              <a:ext uri="{FF2B5EF4-FFF2-40B4-BE49-F238E27FC236}">
                <a16:creationId xmlns:a16="http://schemas.microsoft.com/office/drawing/2014/main" id="{5108791E-9699-A4AA-975D-80ED44588C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2825" y="895350"/>
            <a:ext cx="1428509" cy="528012"/>
          </a:xfrm>
          <a:prstGeom prst="rect">
            <a:avLst/>
          </a:prstGeom>
        </p:spPr>
      </p:pic>
      <p:sp>
        <p:nvSpPr>
          <p:cNvPr id="207" name="写真ぼかし">
            <a:extLst>
              <a:ext uri="{FF2B5EF4-FFF2-40B4-BE49-F238E27FC236}">
                <a16:creationId xmlns:a16="http://schemas.microsoft.com/office/drawing/2014/main" id="{36C48A6A-D238-EB60-DC1E-4B783D8E68C6}"/>
              </a:ext>
            </a:extLst>
          </p:cNvPr>
          <p:cNvSpPr>
            <a:spLocks/>
          </p:cNvSpPr>
          <p:nvPr/>
        </p:nvSpPr>
        <p:spPr>
          <a:xfrm>
            <a:off x="7341454" y="1799999"/>
            <a:ext cx="3647223" cy="4608000"/>
          </a:xfrm>
          <a:prstGeom prst="rect">
            <a:avLst/>
          </a:prstGeom>
          <a:gradFill flip="none" rotWithShape="1">
            <a:gsLst>
              <a:gs pos="5000">
                <a:schemeClr val="accent1">
                  <a:lumMod val="5000"/>
                  <a:lumOff val="95000"/>
                  <a:alpha val="0"/>
                </a:schemeClr>
              </a:gs>
              <a:gs pos="56000">
                <a:schemeClr val="bg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8" name="写真ぼかし">
            <a:extLst>
              <a:ext uri="{FF2B5EF4-FFF2-40B4-BE49-F238E27FC236}">
                <a16:creationId xmlns:a16="http://schemas.microsoft.com/office/drawing/2014/main" id="{76DF3980-D3DE-F90A-1434-A456C67B9AE1}"/>
              </a:ext>
            </a:extLst>
          </p:cNvPr>
          <p:cNvSpPr>
            <a:spLocks/>
          </p:cNvSpPr>
          <p:nvPr/>
        </p:nvSpPr>
        <p:spPr>
          <a:xfrm rot="10800000">
            <a:off x="3634379" y="1800000"/>
            <a:ext cx="3647223" cy="4608000"/>
          </a:xfrm>
          <a:prstGeom prst="rect">
            <a:avLst/>
          </a:prstGeom>
          <a:gradFill flip="none" rotWithShape="1">
            <a:gsLst>
              <a:gs pos="5000">
                <a:schemeClr val="accent1">
                  <a:lumMod val="5000"/>
                  <a:lumOff val="95000"/>
                  <a:alpha val="0"/>
                </a:schemeClr>
              </a:gs>
              <a:gs pos="56000">
                <a:schemeClr val="bg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7" name="ハート図形">
            <a:extLst>
              <a:ext uri="{FF2B5EF4-FFF2-40B4-BE49-F238E27FC236}">
                <a16:creationId xmlns:a16="http://schemas.microsoft.com/office/drawing/2014/main" id="{CBC64DDA-BAB0-DAB5-66A0-40ACD87030FC}"/>
              </a:ext>
            </a:extLst>
          </p:cNvPr>
          <p:cNvSpPr>
            <a:spLocks/>
          </p:cNvSpPr>
          <p:nvPr/>
        </p:nvSpPr>
        <p:spPr>
          <a:xfrm>
            <a:off x="5744873" y="2165052"/>
            <a:ext cx="3122448" cy="2640386"/>
          </a:xfrm>
          <a:custGeom>
            <a:avLst/>
            <a:gdLst>
              <a:gd name="connsiteX0" fmla="*/ 2632229 w 3122448"/>
              <a:gd name="connsiteY0" fmla="*/ 54837 h 2640386"/>
              <a:gd name="connsiteX1" fmla="*/ 1561349 w 3122448"/>
              <a:gd name="connsiteY1" fmla="*/ 447330 h 2640386"/>
              <a:gd name="connsiteX2" fmla="*/ 490345 w 3122448"/>
              <a:gd name="connsiteY2" fmla="*/ 54837 h 2640386"/>
              <a:gd name="connsiteX3" fmla="*/ 73328 w 3122448"/>
              <a:gd name="connsiteY3" fmla="*/ 1235069 h 2640386"/>
              <a:gd name="connsiteX4" fmla="*/ 1561224 w 3122448"/>
              <a:gd name="connsiteY4" fmla="*/ 2640387 h 2640386"/>
              <a:gd name="connsiteX5" fmla="*/ 3049120 w 3122448"/>
              <a:gd name="connsiteY5" fmla="*/ 1235069 h 2640386"/>
              <a:gd name="connsiteX6" fmla="*/ 2632104 w 3122448"/>
              <a:gd name="connsiteY6" fmla="*/ 54962 h 2640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22448" h="2640386">
                <a:moveTo>
                  <a:pt x="2632229" y="54837"/>
                </a:moveTo>
                <a:cubicBezTo>
                  <a:pt x="2248494" y="-104062"/>
                  <a:pt x="1789563" y="99254"/>
                  <a:pt x="1561349" y="447330"/>
                </a:cubicBezTo>
                <a:cubicBezTo>
                  <a:pt x="1333010" y="99379"/>
                  <a:pt x="874080" y="-104062"/>
                  <a:pt x="490345" y="54837"/>
                </a:cubicBezTo>
                <a:cubicBezTo>
                  <a:pt x="53810" y="235757"/>
                  <a:pt x="-108342" y="798785"/>
                  <a:pt x="73328" y="1235069"/>
                </a:cubicBezTo>
                <a:cubicBezTo>
                  <a:pt x="285653" y="1744922"/>
                  <a:pt x="1561224" y="2640387"/>
                  <a:pt x="1561224" y="2640387"/>
                </a:cubicBezTo>
                <a:cubicBezTo>
                  <a:pt x="1561224" y="2640387"/>
                  <a:pt x="2836796" y="1744922"/>
                  <a:pt x="3049120" y="1235069"/>
                </a:cubicBezTo>
                <a:cubicBezTo>
                  <a:pt x="3230790" y="798785"/>
                  <a:pt x="3068638" y="235757"/>
                  <a:pt x="2632104" y="5496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497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209" name="思い出の写真">
            <a:extLst>
              <a:ext uri="{FF2B5EF4-FFF2-40B4-BE49-F238E27FC236}">
                <a16:creationId xmlns:a16="http://schemas.microsoft.com/office/drawing/2014/main" id="{691DDE26-2DE7-D368-E707-97A08A663E75}"/>
              </a:ext>
            </a:extLst>
          </p:cNvPr>
          <p:cNvSpPr>
            <a:spLocks/>
          </p:cNvSpPr>
          <p:nvPr/>
        </p:nvSpPr>
        <p:spPr>
          <a:xfrm>
            <a:off x="648000" y="6625811"/>
            <a:ext cx="2160000" cy="147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1" name="思い出の写真">
            <a:extLst>
              <a:ext uri="{FF2B5EF4-FFF2-40B4-BE49-F238E27FC236}">
                <a16:creationId xmlns:a16="http://schemas.microsoft.com/office/drawing/2014/main" id="{13C81D39-F1D3-5EC6-E3F4-AC20555F2D74}"/>
              </a:ext>
            </a:extLst>
          </p:cNvPr>
          <p:cNvSpPr>
            <a:spLocks/>
          </p:cNvSpPr>
          <p:nvPr/>
        </p:nvSpPr>
        <p:spPr>
          <a:xfrm>
            <a:off x="648000" y="8226534"/>
            <a:ext cx="2160000" cy="147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2" name="思い出の写真">
            <a:extLst>
              <a:ext uri="{FF2B5EF4-FFF2-40B4-BE49-F238E27FC236}">
                <a16:creationId xmlns:a16="http://schemas.microsoft.com/office/drawing/2014/main" id="{D38B6DE4-BD24-63CC-D081-3524D10FA55D}"/>
              </a:ext>
            </a:extLst>
          </p:cNvPr>
          <p:cNvSpPr>
            <a:spLocks/>
          </p:cNvSpPr>
          <p:nvPr/>
        </p:nvSpPr>
        <p:spPr>
          <a:xfrm>
            <a:off x="647999" y="9949184"/>
            <a:ext cx="3240000" cy="215828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3" name="思い出の写真">
            <a:extLst>
              <a:ext uri="{FF2B5EF4-FFF2-40B4-BE49-F238E27FC236}">
                <a16:creationId xmlns:a16="http://schemas.microsoft.com/office/drawing/2014/main" id="{BE6B5529-FDF8-F16A-7566-E18F671F5233}"/>
              </a:ext>
            </a:extLst>
          </p:cNvPr>
          <p:cNvSpPr>
            <a:spLocks/>
          </p:cNvSpPr>
          <p:nvPr/>
        </p:nvSpPr>
        <p:spPr>
          <a:xfrm>
            <a:off x="4038814" y="9949184"/>
            <a:ext cx="3240000" cy="215828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4" name="思い出の写真">
            <a:extLst>
              <a:ext uri="{FF2B5EF4-FFF2-40B4-BE49-F238E27FC236}">
                <a16:creationId xmlns:a16="http://schemas.microsoft.com/office/drawing/2014/main" id="{B1264790-5BC4-69AE-9203-EF00FD62EEEB}"/>
              </a:ext>
            </a:extLst>
          </p:cNvPr>
          <p:cNvSpPr>
            <a:spLocks/>
          </p:cNvSpPr>
          <p:nvPr/>
        </p:nvSpPr>
        <p:spPr>
          <a:xfrm>
            <a:off x="7429629" y="9949184"/>
            <a:ext cx="3240000" cy="215828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5" name="思い出の写真">
            <a:extLst>
              <a:ext uri="{FF2B5EF4-FFF2-40B4-BE49-F238E27FC236}">
                <a16:creationId xmlns:a16="http://schemas.microsoft.com/office/drawing/2014/main" id="{D690120B-309C-65C5-7954-7F2C713F7B83}"/>
              </a:ext>
            </a:extLst>
          </p:cNvPr>
          <p:cNvSpPr>
            <a:spLocks/>
          </p:cNvSpPr>
          <p:nvPr/>
        </p:nvSpPr>
        <p:spPr>
          <a:xfrm>
            <a:off x="10820444" y="9949184"/>
            <a:ext cx="3240000" cy="215828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6" name="思い出の写真">
            <a:extLst>
              <a:ext uri="{FF2B5EF4-FFF2-40B4-BE49-F238E27FC236}">
                <a16:creationId xmlns:a16="http://schemas.microsoft.com/office/drawing/2014/main" id="{DEB713E0-02B7-DD5E-F95B-E86D805C20EB}"/>
              </a:ext>
            </a:extLst>
          </p:cNvPr>
          <p:cNvSpPr>
            <a:spLocks/>
          </p:cNvSpPr>
          <p:nvPr/>
        </p:nvSpPr>
        <p:spPr>
          <a:xfrm>
            <a:off x="11900444" y="6637871"/>
            <a:ext cx="2160000" cy="147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7" name="思い出の写真">
            <a:extLst>
              <a:ext uri="{FF2B5EF4-FFF2-40B4-BE49-F238E27FC236}">
                <a16:creationId xmlns:a16="http://schemas.microsoft.com/office/drawing/2014/main" id="{F902E290-F765-F09D-10EF-0DF678860553}"/>
              </a:ext>
            </a:extLst>
          </p:cNvPr>
          <p:cNvSpPr>
            <a:spLocks/>
          </p:cNvSpPr>
          <p:nvPr/>
        </p:nvSpPr>
        <p:spPr>
          <a:xfrm>
            <a:off x="11900444" y="8238594"/>
            <a:ext cx="2160000" cy="147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7" name="ゲストへの一言背景">
            <a:extLst>
              <a:ext uri="{FF2B5EF4-FFF2-40B4-BE49-F238E27FC236}">
                <a16:creationId xmlns:a16="http://schemas.microsoft.com/office/drawing/2014/main" id="{24DDE3E0-FE10-D679-FECD-AC5FD336F174}"/>
              </a:ext>
            </a:extLst>
          </p:cNvPr>
          <p:cNvSpPr/>
          <p:nvPr/>
        </p:nvSpPr>
        <p:spPr>
          <a:xfrm>
            <a:off x="829254" y="1985412"/>
            <a:ext cx="1333500" cy="1333500"/>
          </a:xfrm>
          <a:custGeom>
            <a:avLst/>
            <a:gdLst/>
            <a:ahLst/>
            <a:cxnLst/>
            <a:rect l="l" t="t" r="r" b="b"/>
            <a:pathLst>
              <a:path w="1333500" h="1333500">
                <a:moveTo>
                  <a:pt x="1232649" y="0"/>
                </a:moveTo>
                <a:lnTo>
                  <a:pt x="100850" y="0"/>
                </a:lnTo>
                <a:lnTo>
                  <a:pt x="61689" y="7956"/>
                </a:lnTo>
                <a:lnTo>
                  <a:pt x="29622" y="29622"/>
                </a:lnTo>
                <a:lnTo>
                  <a:pt x="7956" y="61689"/>
                </a:lnTo>
                <a:lnTo>
                  <a:pt x="0" y="100850"/>
                </a:lnTo>
                <a:lnTo>
                  <a:pt x="0" y="1232649"/>
                </a:lnTo>
                <a:lnTo>
                  <a:pt x="7956" y="1271804"/>
                </a:lnTo>
                <a:lnTo>
                  <a:pt x="29622" y="1303872"/>
                </a:lnTo>
                <a:lnTo>
                  <a:pt x="61689" y="1325541"/>
                </a:lnTo>
                <a:lnTo>
                  <a:pt x="100850" y="1333499"/>
                </a:lnTo>
                <a:lnTo>
                  <a:pt x="1232649" y="1333499"/>
                </a:lnTo>
                <a:lnTo>
                  <a:pt x="1271810" y="1325541"/>
                </a:lnTo>
                <a:lnTo>
                  <a:pt x="1303877" y="1303872"/>
                </a:lnTo>
                <a:lnTo>
                  <a:pt x="1325543" y="1271804"/>
                </a:lnTo>
                <a:lnTo>
                  <a:pt x="1333500" y="1232649"/>
                </a:lnTo>
                <a:lnTo>
                  <a:pt x="1333500" y="100850"/>
                </a:lnTo>
                <a:lnTo>
                  <a:pt x="1325543" y="61689"/>
                </a:lnTo>
                <a:lnTo>
                  <a:pt x="1303877" y="29622"/>
                </a:lnTo>
                <a:lnTo>
                  <a:pt x="1271810" y="7956"/>
                </a:lnTo>
                <a:lnTo>
                  <a:pt x="1232649" y="0"/>
                </a:lnTo>
                <a:close/>
              </a:path>
            </a:pathLst>
          </a:custGeom>
          <a:solidFill>
            <a:srgbClr val="FFFFFF">
              <a:alpha val="6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ゲストへの一言背景">
            <a:extLst>
              <a:ext uri="{FF2B5EF4-FFF2-40B4-BE49-F238E27FC236}">
                <a16:creationId xmlns:a16="http://schemas.microsoft.com/office/drawing/2014/main" id="{6E70902E-852E-DF7B-69DF-78857F3EB1BD}"/>
              </a:ext>
            </a:extLst>
          </p:cNvPr>
          <p:cNvSpPr/>
          <p:nvPr/>
        </p:nvSpPr>
        <p:spPr>
          <a:xfrm>
            <a:off x="12561897" y="1985412"/>
            <a:ext cx="1333500" cy="1333500"/>
          </a:xfrm>
          <a:custGeom>
            <a:avLst/>
            <a:gdLst/>
            <a:ahLst/>
            <a:cxnLst/>
            <a:rect l="l" t="t" r="r" b="b"/>
            <a:pathLst>
              <a:path w="1333500" h="1333500">
                <a:moveTo>
                  <a:pt x="1232649" y="0"/>
                </a:moveTo>
                <a:lnTo>
                  <a:pt x="100850" y="0"/>
                </a:lnTo>
                <a:lnTo>
                  <a:pt x="61689" y="7956"/>
                </a:lnTo>
                <a:lnTo>
                  <a:pt x="29622" y="29622"/>
                </a:lnTo>
                <a:lnTo>
                  <a:pt x="7956" y="61689"/>
                </a:lnTo>
                <a:lnTo>
                  <a:pt x="0" y="100850"/>
                </a:lnTo>
                <a:lnTo>
                  <a:pt x="0" y="1232649"/>
                </a:lnTo>
                <a:lnTo>
                  <a:pt x="7956" y="1271804"/>
                </a:lnTo>
                <a:lnTo>
                  <a:pt x="29622" y="1303872"/>
                </a:lnTo>
                <a:lnTo>
                  <a:pt x="61689" y="1325541"/>
                </a:lnTo>
                <a:lnTo>
                  <a:pt x="100850" y="1333499"/>
                </a:lnTo>
                <a:lnTo>
                  <a:pt x="1232649" y="1333499"/>
                </a:lnTo>
                <a:lnTo>
                  <a:pt x="1271810" y="1325541"/>
                </a:lnTo>
                <a:lnTo>
                  <a:pt x="1303877" y="1303872"/>
                </a:lnTo>
                <a:lnTo>
                  <a:pt x="1325543" y="1271804"/>
                </a:lnTo>
                <a:lnTo>
                  <a:pt x="1333500" y="1232649"/>
                </a:lnTo>
                <a:lnTo>
                  <a:pt x="1333500" y="100850"/>
                </a:lnTo>
                <a:lnTo>
                  <a:pt x="1325543" y="61689"/>
                </a:lnTo>
                <a:lnTo>
                  <a:pt x="1303877" y="29622"/>
                </a:lnTo>
                <a:lnTo>
                  <a:pt x="1271810" y="7956"/>
                </a:lnTo>
                <a:lnTo>
                  <a:pt x="1232649" y="0"/>
                </a:lnTo>
                <a:close/>
              </a:path>
            </a:pathLst>
          </a:custGeom>
          <a:solidFill>
            <a:srgbClr val="FFFFFF">
              <a:alpha val="6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新郎ゲストへの一言">
            <a:extLst>
              <a:ext uri="{FF2B5EF4-FFF2-40B4-BE49-F238E27FC236}">
                <a16:creationId xmlns:a16="http://schemas.microsoft.com/office/drawing/2014/main" id="{2FF6F4C5-8386-F0E3-3563-1D632767106D}"/>
              </a:ext>
            </a:extLst>
          </p:cNvPr>
          <p:cNvSpPr txBox="1"/>
          <p:nvPr/>
        </p:nvSpPr>
        <p:spPr>
          <a:xfrm>
            <a:off x="884495" y="2322780"/>
            <a:ext cx="1269365" cy="753745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 algn="just">
              <a:lnSpc>
                <a:spcPct val="104500"/>
              </a:lnSpc>
              <a:spcBef>
                <a:spcPts val="60"/>
              </a:spcBef>
            </a:pPr>
            <a:r>
              <a:rPr sz="1150" spc="-90" dirty="0">
                <a:solidFill>
                  <a:schemeClr val="tx1"/>
                </a:solidFill>
                <a:latin typeface="游明朝"/>
                <a:cs typeface="游明朝"/>
              </a:rPr>
              <a:t>皆さんのおかげで今</a:t>
            </a:r>
            <a:r>
              <a:rPr sz="1150" spc="50" dirty="0">
                <a:solidFill>
                  <a:schemeClr val="tx1"/>
                </a:solidFill>
                <a:latin typeface="游明朝"/>
                <a:cs typeface="游明朝"/>
              </a:rPr>
              <a:t>日を迎えられまし</a:t>
            </a:r>
            <a:r>
              <a:rPr sz="1150" spc="-100" dirty="0">
                <a:solidFill>
                  <a:schemeClr val="tx1"/>
                </a:solidFill>
                <a:latin typeface="游明朝"/>
                <a:cs typeface="游明朝"/>
              </a:rPr>
              <a:t>た。これからもよろ</a:t>
            </a:r>
            <a:r>
              <a:rPr sz="1150" spc="-114" dirty="0">
                <a:solidFill>
                  <a:schemeClr val="tx1"/>
                </a:solidFill>
                <a:latin typeface="游明朝"/>
                <a:cs typeface="游明朝"/>
              </a:rPr>
              <a:t>しくお願いします！</a:t>
            </a:r>
            <a:endParaRPr sz="1150" dirty="0">
              <a:solidFill>
                <a:schemeClr val="tx1"/>
              </a:solidFill>
              <a:latin typeface="游明朝"/>
              <a:cs typeface="游明朝"/>
            </a:endParaRPr>
          </a:p>
        </p:txBody>
      </p:sp>
      <p:sp>
        <p:nvSpPr>
          <p:cNvPr id="223" name="新婦ゲストへの一言">
            <a:extLst>
              <a:ext uri="{FF2B5EF4-FFF2-40B4-BE49-F238E27FC236}">
                <a16:creationId xmlns:a16="http://schemas.microsoft.com/office/drawing/2014/main" id="{60683BA2-8F8C-62CB-E386-D0C6C63DB997}"/>
              </a:ext>
            </a:extLst>
          </p:cNvPr>
          <p:cNvSpPr txBox="1"/>
          <p:nvPr/>
        </p:nvSpPr>
        <p:spPr>
          <a:xfrm>
            <a:off x="12619355" y="2322780"/>
            <a:ext cx="1318895" cy="936625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>
              <a:lnSpc>
                <a:spcPct val="104500"/>
              </a:lnSpc>
              <a:spcBef>
                <a:spcPts val="60"/>
              </a:spcBef>
            </a:pPr>
            <a:r>
              <a:rPr sz="1150" spc="-95" dirty="0">
                <a:solidFill>
                  <a:schemeClr val="tx1"/>
                </a:solidFill>
                <a:latin typeface="游明朝"/>
                <a:cs typeface="游明朝"/>
              </a:rPr>
              <a:t>皆さんの温かい祝福</a:t>
            </a:r>
            <a:r>
              <a:rPr sz="1150" spc="-40" dirty="0">
                <a:solidFill>
                  <a:schemeClr val="tx1"/>
                </a:solidFill>
                <a:latin typeface="游明朝"/>
                <a:cs typeface="游明朝"/>
              </a:rPr>
              <a:t>に感謝しています。</a:t>
            </a:r>
            <a:r>
              <a:rPr sz="1150" spc="-95" dirty="0">
                <a:solidFill>
                  <a:schemeClr val="tx1"/>
                </a:solidFill>
                <a:latin typeface="游明朝"/>
                <a:cs typeface="游明朝"/>
              </a:rPr>
              <a:t>ぜひたくさん食べて楽しんでいってくだ</a:t>
            </a:r>
            <a:r>
              <a:rPr sz="1150" spc="-105" dirty="0">
                <a:solidFill>
                  <a:schemeClr val="tx1"/>
                </a:solidFill>
                <a:latin typeface="游明朝"/>
                <a:cs typeface="游明朝"/>
              </a:rPr>
              <a:t>さい！</a:t>
            </a:r>
            <a:endParaRPr sz="1150" dirty="0">
              <a:solidFill>
                <a:schemeClr val="tx1"/>
              </a:solidFill>
              <a:latin typeface="游明朝"/>
              <a:cs typeface="游明朝"/>
            </a:endParaRPr>
          </a:p>
        </p:txBody>
      </p:sp>
      <p:sp>
        <p:nvSpPr>
          <p:cNvPr id="234" name="新郎英語名前">
            <a:extLst>
              <a:ext uri="{FF2B5EF4-FFF2-40B4-BE49-F238E27FC236}">
                <a16:creationId xmlns:a16="http://schemas.microsoft.com/office/drawing/2014/main" id="{B7D7A6D1-5140-AE9E-15FD-657DD3AD2615}"/>
              </a:ext>
            </a:extLst>
          </p:cNvPr>
          <p:cNvSpPr txBox="1"/>
          <p:nvPr/>
        </p:nvSpPr>
        <p:spPr>
          <a:xfrm>
            <a:off x="4402731" y="2328475"/>
            <a:ext cx="2448919" cy="768540"/>
          </a:xfrm>
          <a:prstGeom prst="rect">
            <a:avLst/>
          </a:prstGeom>
        </p:spPr>
        <p:txBody>
          <a:bodyPr vert="horz" wrap="square" lIns="0" tIns="14605" rIns="0" bIns="0" rtlCol="0">
            <a:prstTxWarp prst="textPlain">
              <a:avLst/>
            </a:prstTxWarp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5500" b="1" spc="-300" dirty="0">
                <a:solidFill>
                  <a:schemeClr val="tx1">
                    <a:lumMod val="75000"/>
                    <a:lumOff val="25000"/>
                    <a:alpha val="44000"/>
                  </a:schemeClr>
                </a:solidFill>
                <a:latin typeface="Franklin Gothic Heavy"/>
                <a:cs typeface="Franklin Gothic Heavy"/>
              </a:rPr>
              <a:t>Masato</a:t>
            </a:r>
            <a:endParaRPr sz="5500" spc="-300" dirty="0">
              <a:solidFill>
                <a:schemeClr val="tx1">
                  <a:lumMod val="75000"/>
                  <a:lumOff val="25000"/>
                  <a:alpha val="44000"/>
                </a:schemeClr>
              </a:solidFill>
              <a:latin typeface="Franklin Gothic Heavy"/>
              <a:cs typeface="Franklin Gothic Heavy"/>
            </a:endParaRPr>
          </a:p>
        </p:txBody>
      </p:sp>
      <p:sp>
        <p:nvSpPr>
          <p:cNvPr id="239" name="新婦英語名前">
            <a:extLst>
              <a:ext uri="{FF2B5EF4-FFF2-40B4-BE49-F238E27FC236}">
                <a16:creationId xmlns:a16="http://schemas.microsoft.com/office/drawing/2014/main" id="{06F9203A-2A87-E190-BE36-12F7B57D2EEA}"/>
              </a:ext>
            </a:extLst>
          </p:cNvPr>
          <p:cNvSpPr txBox="1"/>
          <p:nvPr/>
        </p:nvSpPr>
        <p:spPr>
          <a:xfrm>
            <a:off x="7951868" y="2336610"/>
            <a:ext cx="1502706" cy="768540"/>
          </a:xfrm>
          <a:prstGeom prst="rect">
            <a:avLst/>
          </a:prstGeom>
        </p:spPr>
        <p:txBody>
          <a:bodyPr vert="horz" wrap="square" lIns="0" tIns="14605" rIns="0" bIns="0" rtlCol="0">
            <a:prstTxWarp prst="textPlain">
              <a:avLst/>
            </a:prstTxWarp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lang="en-US" altLang="ja-JP" sz="5500" b="1" spc="-300" dirty="0">
                <a:solidFill>
                  <a:schemeClr val="tx1">
                    <a:lumMod val="75000"/>
                    <a:lumOff val="25000"/>
                    <a:alpha val="44000"/>
                  </a:schemeClr>
                </a:solidFill>
                <a:latin typeface="Franklin Gothic Heavy"/>
                <a:cs typeface="Franklin Gothic Heavy"/>
              </a:rPr>
              <a:t>YUKI</a:t>
            </a:r>
            <a:endParaRPr sz="5500" spc="-300" dirty="0">
              <a:solidFill>
                <a:schemeClr val="tx1">
                  <a:lumMod val="75000"/>
                  <a:lumOff val="25000"/>
                  <a:alpha val="44000"/>
                </a:schemeClr>
              </a:solidFill>
              <a:latin typeface="Franklin Gothic Heavy"/>
              <a:cs typeface="Franklin Gothic Heavy"/>
            </a:endParaRPr>
          </a:p>
        </p:txBody>
      </p:sp>
      <p:sp>
        <p:nvSpPr>
          <p:cNvPr id="248" name="新郎プロフィール">
            <a:extLst>
              <a:ext uri="{FF2B5EF4-FFF2-40B4-BE49-F238E27FC236}">
                <a16:creationId xmlns:a16="http://schemas.microsoft.com/office/drawing/2014/main" id="{4DA588C5-2248-0A52-CFE6-3A54310DBFFB}"/>
              </a:ext>
            </a:extLst>
          </p:cNvPr>
          <p:cNvSpPr txBox="1"/>
          <p:nvPr/>
        </p:nvSpPr>
        <p:spPr>
          <a:xfrm>
            <a:off x="4713743" y="3281045"/>
            <a:ext cx="1826895" cy="7385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53390">
              <a:lnSpc>
                <a:spcPct val="111300"/>
              </a:lnSpc>
              <a:spcBef>
                <a:spcPts val="100"/>
              </a:spcBef>
            </a:pPr>
            <a:r>
              <a:rPr sz="1400" b="1" spc="-40" dirty="0">
                <a:solidFill>
                  <a:schemeClr val="tx1"/>
                </a:solidFill>
                <a:latin typeface="游ゴシック"/>
                <a:cs typeface="游ゴシック"/>
              </a:rPr>
              <a:t>Age：30</a:t>
            </a:r>
            <a:r>
              <a:rPr sz="1400" b="1" spc="-55" dirty="0">
                <a:solidFill>
                  <a:schemeClr val="tx1"/>
                </a:solidFill>
                <a:latin typeface="游ゴシック"/>
                <a:cs typeface="游ゴシック"/>
              </a:rPr>
              <a:t> 歳</a:t>
            </a:r>
            <a:r>
              <a:rPr sz="1400" b="1" spc="-50" dirty="0">
                <a:solidFill>
                  <a:schemeClr val="tx1"/>
                </a:solidFill>
                <a:latin typeface="游ゴシック"/>
                <a:cs typeface="游ゴシック"/>
              </a:rPr>
              <a:t> </a:t>
            </a:r>
            <a:r>
              <a:rPr sz="1400" b="1" spc="-20" dirty="0">
                <a:solidFill>
                  <a:schemeClr val="tx1"/>
                </a:solidFill>
                <a:latin typeface="游ゴシック"/>
                <a:cs typeface="游ゴシック"/>
              </a:rPr>
              <a:t>Place</a:t>
            </a:r>
            <a:r>
              <a:rPr sz="1400" b="1" spc="-35" dirty="0">
                <a:solidFill>
                  <a:schemeClr val="tx1"/>
                </a:solidFill>
                <a:latin typeface="游ゴシック"/>
                <a:cs typeface="游ゴシック"/>
              </a:rPr>
              <a:t> </a:t>
            </a:r>
            <a:r>
              <a:rPr sz="1400" b="1" dirty="0">
                <a:solidFill>
                  <a:schemeClr val="tx1"/>
                </a:solidFill>
                <a:latin typeface="游ゴシック"/>
                <a:cs typeface="游ゴシック"/>
              </a:rPr>
              <a:t>of</a:t>
            </a:r>
            <a:r>
              <a:rPr sz="1400" b="1" spc="-35" dirty="0">
                <a:solidFill>
                  <a:schemeClr val="tx1"/>
                </a:solidFill>
                <a:latin typeface="游ゴシック"/>
                <a:cs typeface="游ゴシック"/>
              </a:rPr>
              <a:t> </a:t>
            </a:r>
            <a:r>
              <a:rPr sz="1400" b="1" spc="-50" dirty="0">
                <a:solidFill>
                  <a:schemeClr val="tx1"/>
                </a:solidFill>
                <a:latin typeface="游ゴシック"/>
                <a:cs typeface="游ゴシック"/>
              </a:rPr>
              <a:t>birth</a:t>
            </a:r>
            <a:r>
              <a:rPr sz="1400" b="1" spc="-65" dirty="0">
                <a:solidFill>
                  <a:schemeClr val="tx1"/>
                </a:solidFill>
                <a:latin typeface="游ゴシック"/>
                <a:cs typeface="游ゴシック"/>
              </a:rPr>
              <a:t>：東京都</a:t>
            </a:r>
            <a:endParaRPr sz="1400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322580">
              <a:lnSpc>
                <a:spcPct val="100000"/>
              </a:lnSpc>
              <a:spcBef>
                <a:spcPts val="190"/>
              </a:spcBef>
            </a:pPr>
            <a:r>
              <a:rPr sz="1400" b="1" spc="-20" dirty="0">
                <a:solidFill>
                  <a:schemeClr val="tx1"/>
                </a:solidFill>
                <a:latin typeface="游ゴシック"/>
                <a:cs typeface="游ゴシック"/>
              </a:rPr>
              <a:t>Blood</a:t>
            </a:r>
            <a:r>
              <a:rPr sz="1400" b="1" spc="-75" dirty="0">
                <a:solidFill>
                  <a:schemeClr val="tx1"/>
                </a:solidFill>
                <a:latin typeface="游ゴシック"/>
                <a:cs typeface="游ゴシック"/>
              </a:rPr>
              <a:t> </a:t>
            </a:r>
            <a:r>
              <a:rPr sz="1400" b="1" spc="-10" dirty="0">
                <a:solidFill>
                  <a:schemeClr val="tx1"/>
                </a:solidFill>
                <a:latin typeface="游ゴシック"/>
                <a:cs typeface="游ゴシック"/>
              </a:rPr>
              <a:t>type：A</a:t>
            </a:r>
            <a:endParaRPr sz="1400" dirty="0">
              <a:solidFill>
                <a:schemeClr val="tx1"/>
              </a:solidFill>
              <a:latin typeface="游ゴシック"/>
              <a:cs typeface="游ゴシック"/>
            </a:endParaRPr>
          </a:p>
        </p:txBody>
      </p:sp>
      <p:sp>
        <p:nvSpPr>
          <p:cNvPr id="249" name="新郎名前">
            <a:extLst>
              <a:ext uri="{FF2B5EF4-FFF2-40B4-BE49-F238E27FC236}">
                <a16:creationId xmlns:a16="http://schemas.microsoft.com/office/drawing/2014/main" id="{C038E499-1B6C-853D-EB09-58F4C5BFBACB}"/>
              </a:ext>
            </a:extLst>
          </p:cNvPr>
          <p:cNvSpPr txBox="1"/>
          <p:nvPr/>
        </p:nvSpPr>
        <p:spPr>
          <a:xfrm>
            <a:off x="5155385" y="1889724"/>
            <a:ext cx="943610" cy="3359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300" b="1" spc="80" dirty="0">
                <a:solidFill>
                  <a:schemeClr val="tx1"/>
                </a:solidFill>
                <a:latin typeface="游ゴシック"/>
                <a:cs typeface="游ゴシック"/>
              </a:rPr>
              <a:t>新郎 </a:t>
            </a:r>
            <a:r>
              <a:rPr sz="3000" b="1" spc="-60" baseline="-4166" dirty="0">
                <a:solidFill>
                  <a:schemeClr val="tx1"/>
                </a:solidFill>
                <a:latin typeface="游ゴシック"/>
                <a:cs typeface="游ゴシック"/>
              </a:rPr>
              <a:t>雅人</a:t>
            </a:r>
            <a:endParaRPr sz="3000" baseline="-4166" dirty="0">
              <a:solidFill>
                <a:schemeClr val="tx1"/>
              </a:solidFill>
              <a:latin typeface="游ゴシック"/>
              <a:cs typeface="游ゴシック"/>
            </a:endParaRPr>
          </a:p>
        </p:txBody>
      </p:sp>
      <p:sp>
        <p:nvSpPr>
          <p:cNvPr id="250" name="新郎プロフィール">
            <a:extLst>
              <a:ext uri="{FF2B5EF4-FFF2-40B4-BE49-F238E27FC236}">
                <a16:creationId xmlns:a16="http://schemas.microsoft.com/office/drawing/2014/main" id="{E1821F4F-AD4D-464B-7E0A-B812201F7B60}"/>
              </a:ext>
            </a:extLst>
          </p:cNvPr>
          <p:cNvSpPr txBox="1"/>
          <p:nvPr/>
        </p:nvSpPr>
        <p:spPr>
          <a:xfrm>
            <a:off x="4593018" y="4142248"/>
            <a:ext cx="2230755" cy="157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2075">
              <a:lnSpc>
                <a:spcPts val="1620"/>
              </a:lnSpc>
              <a:spcBef>
                <a:spcPts val="100"/>
              </a:spcBef>
            </a:pPr>
            <a:r>
              <a:rPr sz="1350" b="1" spc="-110" dirty="0">
                <a:solidFill>
                  <a:schemeClr val="tx1"/>
                </a:solidFill>
                <a:latin typeface="游ゴシック"/>
                <a:cs typeface="游ゴシック"/>
              </a:rPr>
              <a:t>趣味</a:t>
            </a:r>
            <a:endParaRPr sz="1350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92075">
              <a:lnSpc>
                <a:spcPct val="100000"/>
              </a:lnSpc>
            </a:pPr>
            <a:r>
              <a:rPr sz="1350" spc="-160" dirty="0">
                <a:solidFill>
                  <a:schemeClr val="tx1"/>
                </a:solidFill>
                <a:latin typeface="游明朝"/>
                <a:cs typeface="游明朝"/>
              </a:rPr>
              <a:t>キャンプ、釣り、サッカー観戦</a:t>
            </a:r>
            <a:endParaRPr sz="135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92075">
              <a:lnSpc>
                <a:spcPts val="1620"/>
              </a:lnSpc>
              <a:spcBef>
                <a:spcPts val="409"/>
              </a:spcBef>
            </a:pPr>
            <a:r>
              <a:rPr sz="1350" b="1" spc="-130" dirty="0">
                <a:solidFill>
                  <a:schemeClr val="tx1"/>
                </a:solidFill>
                <a:latin typeface="游ゴシック"/>
                <a:cs typeface="游ゴシック"/>
              </a:rPr>
              <a:t>得意技</a:t>
            </a:r>
            <a:endParaRPr sz="1350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92075">
              <a:lnSpc>
                <a:spcPts val="1620"/>
              </a:lnSpc>
            </a:pPr>
            <a:r>
              <a:rPr sz="1350" spc="-160" dirty="0">
                <a:solidFill>
                  <a:schemeClr val="tx1"/>
                </a:solidFill>
                <a:latin typeface="游明朝"/>
                <a:cs typeface="游明朝"/>
              </a:rPr>
              <a:t>完璧なコーヒーを淹れること</a:t>
            </a:r>
            <a:endParaRPr sz="135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12700">
              <a:lnSpc>
                <a:spcPct val="100000"/>
              </a:lnSpc>
            </a:pPr>
            <a:r>
              <a:rPr sz="1350" spc="-165" dirty="0">
                <a:solidFill>
                  <a:schemeClr val="tx1"/>
                </a:solidFill>
                <a:latin typeface="游明朝"/>
                <a:cs typeface="游明朝"/>
              </a:rPr>
              <a:t>（バリスタ並みの腕前</a:t>
            </a:r>
            <a:r>
              <a:rPr sz="1350" spc="-35" dirty="0">
                <a:solidFill>
                  <a:schemeClr val="tx1"/>
                </a:solidFill>
                <a:latin typeface="游明朝"/>
                <a:cs typeface="游明朝"/>
              </a:rPr>
              <a:t>！）</a:t>
            </a:r>
            <a:endParaRPr sz="135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92075">
              <a:lnSpc>
                <a:spcPts val="1620"/>
              </a:lnSpc>
              <a:spcBef>
                <a:spcPts val="415"/>
              </a:spcBef>
            </a:pPr>
            <a:r>
              <a:rPr sz="1350" b="1" spc="-150" dirty="0">
                <a:solidFill>
                  <a:schemeClr val="tx1"/>
                </a:solidFill>
                <a:latin typeface="游ゴシック"/>
                <a:cs typeface="游ゴシック"/>
              </a:rPr>
              <a:t>好きな食べ物</a:t>
            </a:r>
            <a:endParaRPr sz="1350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92075">
              <a:lnSpc>
                <a:spcPct val="100000"/>
              </a:lnSpc>
            </a:pPr>
            <a:r>
              <a:rPr sz="1350" spc="-160" dirty="0">
                <a:solidFill>
                  <a:schemeClr val="tx1"/>
                </a:solidFill>
                <a:latin typeface="游明朝"/>
                <a:cs typeface="游明朝"/>
              </a:rPr>
              <a:t>ステーキと手作りハンバーガー</a:t>
            </a:r>
            <a:endParaRPr sz="1350" dirty="0">
              <a:solidFill>
                <a:schemeClr val="tx1"/>
              </a:solidFill>
              <a:latin typeface="游明朝"/>
              <a:cs typeface="游明朝"/>
            </a:endParaRPr>
          </a:p>
        </p:txBody>
      </p:sp>
      <p:sp>
        <p:nvSpPr>
          <p:cNvPr id="251" name="新婦プロフィール">
            <a:extLst>
              <a:ext uri="{FF2B5EF4-FFF2-40B4-BE49-F238E27FC236}">
                <a16:creationId xmlns:a16="http://schemas.microsoft.com/office/drawing/2014/main" id="{B8EB3E5D-73F4-98EF-7816-26B8952AC263}"/>
              </a:ext>
            </a:extLst>
          </p:cNvPr>
          <p:cNvSpPr txBox="1"/>
          <p:nvPr/>
        </p:nvSpPr>
        <p:spPr>
          <a:xfrm>
            <a:off x="7704049" y="3281045"/>
            <a:ext cx="1998345" cy="738505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3810" algn="ctr">
              <a:lnSpc>
                <a:spcPct val="100000"/>
              </a:lnSpc>
              <a:spcBef>
                <a:spcPts val="290"/>
              </a:spcBef>
            </a:pPr>
            <a:r>
              <a:rPr sz="1400" b="1" spc="-40" dirty="0">
                <a:solidFill>
                  <a:schemeClr val="tx1"/>
                </a:solidFill>
                <a:latin typeface="游ゴシック"/>
                <a:cs typeface="游ゴシック"/>
              </a:rPr>
              <a:t>Age：28</a:t>
            </a:r>
            <a:r>
              <a:rPr sz="1400" b="1" spc="-55" dirty="0">
                <a:solidFill>
                  <a:schemeClr val="tx1"/>
                </a:solidFill>
                <a:latin typeface="游ゴシック"/>
                <a:cs typeface="游ゴシック"/>
              </a:rPr>
              <a:t> 歳</a:t>
            </a:r>
            <a:endParaRPr sz="1400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12700" marR="5080" algn="ctr">
              <a:lnSpc>
                <a:spcPct val="111300"/>
              </a:lnSpc>
            </a:pPr>
            <a:r>
              <a:rPr sz="1400" b="1" spc="-20" dirty="0">
                <a:solidFill>
                  <a:schemeClr val="tx1"/>
                </a:solidFill>
                <a:latin typeface="游ゴシック"/>
                <a:cs typeface="游ゴシック"/>
              </a:rPr>
              <a:t>Place</a:t>
            </a:r>
            <a:r>
              <a:rPr sz="1400" b="1" spc="-35" dirty="0">
                <a:solidFill>
                  <a:schemeClr val="tx1"/>
                </a:solidFill>
                <a:latin typeface="游ゴシック"/>
                <a:cs typeface="游ゴシック"/>
              </a:rPr>
              <a:t> </a:t>
            </a:r>
            <a:r>
              <a:rPr sz="1400" b="1" dirty="0">
                <a:solidFill>
                  <a:schemeClr val="tx1"/>
                </a:solidFill>
                <a:latin typeface="游ゴシック"/>
                <a:cs typeface="游ゴシック"/>
              </a:rPr>
              <a:t>of</a:t>
            </a:r>
            <a:r>
              <a:rPr sz="1400" b="1" spc="-30" dirty="0">
                <a:solidFill>
                  <a:schemeClr val="tx1"/>
                </a:solidFill>
                <a:latin typeface="游ゴシック"/>
                <a:cs typeface="游ゴシック"/>
              </a:rPr>
              <a:t> </a:t>
            </a:r>
            <a:r>
              <a:rPr sz="1400" b="1" spc="-50" dirty="0">
                <a:solidFill>
                  <a:schemeClr val="tx1"/>
                </a:solidFill>
                <a:latin typeface="游ゴシック"/>
                <a:cs typeface="游ゴシック"/>
              </a:rPr>
              <a:t>birth</a:t>
            </a:r>
            <a:r>
              <a:rPr sz="1400" b="1" spc="-65" dirty="0">
                <a:solidFill>
                  <a:schemeClr val="tx1"/>
                </a:solidFill>
                <a:latin typeface="游ゴシック"/>
                <a:cs typeface="游ゴシック"/>
              </a:rPr>
              <a:t>：神奈川県</a:t>
            </a:r>
            <a:r>
              <a:rPr sz="1400" b="1" spc="-50" dirty="0">
                <a:solidFill>
                  <a:schemeClr val="tx1"/>
                </a:solidFill>
                <a:latin typeface="游ゴシック"/>
                <a:cs typeface="游ゴシック"/>
              </a:rPr>
              <a:t> </a:t>
            </a:r>
            <a:r>
              <a:rPr sz="1400" b="1" spc="-20" dirty="0">
                <a:solidFill>
                  <a:schemeClr val="tx1"/>
                </a:solidFill>
                <a:latin typeface="游ゴシック"/>
                <a:cs typeface="游ゴシック"/>
              </a:rPr>
              <a:t>Blood</a:t>
            </a:r>
            <a:r>
              <a:rPr sz="1400" b="1" spc="-75" dirty="0">
                <a:solidFill>
                  <a:schemeClr val="tx1"/>
                </a:solidFill>
                <a:latin typeface="游ゴシック"/>
                <a:cs typeface="游ゴシック"/>
              </a:rPr>
              <a:t> </a:t>
            </a:r>
            <a:r>
              <a:rPr sz="1400" b="1" spc="-10" dirty="0">
                <a:solidFill>
                  <a:schemeClr val="tx1"/>
                </a:solidFill>
                <a:latin typeface="游ゴシック"/>
                <a:cs typeface="游ゴシック"/>
              </a:rPr>
              <a:t>type：O</a:t>
            </a:r>
            <a:endParaRPr sz="1400" dirty="0">
              <a:solidFill>
                <a:schemeClr val="tx1"/>
              </a:solidFill>
              <a:latin typeface="游ゴシック"/>
              <a:cs typeface="游ゴシック"/>
            </a:endParaRPr>
          </a:p>
        </p:txBody>
      </p:sp>
      <p:sp>
        <p:nvSpPr>
          <p:cNvPr id="252" name="新婦名前">
            <a:extLst>
              <a:ext uri="{FF2B5EF4-FFF2-40B4-BE49-F238E27FC236}">
                <a16:creationId xmlns:a16="http://schemas.microsoft.com/office/drawing/2014/main" id="{680634B8-2DEA-0096-E056-E7FFF858E47A}"/>
              </a:ext>
            </a:extLst>
          </p:cNvPr>
          <p:cNvSpPr txBox="1"/>
          <p:nvPr/>
        </p:nvSpPr>
        <p:spPr>
          <a:xfrm>
            <a:off x="8231416" y="1915124"/>
            <a:ext cx="943610" cy="3359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300" b="1" spc="80" dirty="0">
                <a:solidFill>
                  <a:schemeClr val="tx1"/>
                </a:solidFill>
                <a:latin typeface="游ゴシック"/>
                <a:cs typeface="游ゴシック"/>
              </a:rPr>
              <a:t>新婦 </a:t>
            </a:r>
            <a:r>
              <a:rPr sz="3000" b="1" spc="-60" baseline="-4166" dirty="0">
                <a:solidFill>
                  <a:schemeClr val="tx1"/>
                </a:solidFill>
                <a:latin typeface="游ゴシック"/>
                <a:cs typeface="游ゴシック"/>
              </a:rPr>
              <a:t>結衣</a:t>
            </a:r>
            <a:endParaRPr sz="3000" baseline="-4166" dirty="0">
              <a:solidFill>
                <a:schemeClr val="tx1"/>
              </a:solidFill>
              <a:latin typeface="游ゴシック"/>
              <a:cs typeface="游ゴシック"/>
            </a:endParaRPr>
          </a:p>
        </p:txBody>
      </p:sp>
      <p:sp>
        <p:nvSpPr>
          <p:cNvPr id="253" name="新婦プロフィール">
            <a:extLst>
              <a:ext uri="{FF2B5EF4-FFF2-40B4-BE49-F238E27FC236}">
                <a16:creationId xmlns:a16="http://schemas.microsoft.com/office/drawing/2014/main" id="{18B66073-3691-B93B-3CA3-E6421DF790E6}"/>
              </a:ext>
            </a:extLst>
          </p:cNvPr>
          <p:cNvSpPr txBox="1"/>
          <p:nvPr/>
        </p:nvSpPr>
        <p:spPr>
          <a:xfrm>
            <a:off x="7689850" y="4148455"/>
            <a:ext cx="2118360" cy="1776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620"/>
              </a:lnSpc>
              <a:spcBef>
                <a:spcPts val="100"/>
              </a:spcBef>
            </a:pPr>
            <a:r>
              <a:rPr sz="1350" b="1" spc="-110" dirty="0">
                <a:solidFill>
                  <a:schemeClr val="tx1"/>
                </a:solidFill>
                <a:latin typeface="游ゴシック"/>
                <a:cs typeface="游ゴシック"/>
              </a:rPr>
              <a:t>趣味</a:t>
            </a:r>
            <a:endParaRPr sz="1350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12700">
              <a:lnSpc>
                <a:spcPct val="100000"/>
              </a:lnSpc>
            </a:pPr>
            <a:r>
              <a:rPr sz="1350" spc="-160" dirty="0">
                <a:solidFill>
                  <a:schemeClr val="tx1"/>
                </a:solidFill>
                <a:latin typeface="游明朝"/>
                <a:cs typeface="游明朝"/>
              </a:rPr>
              <a:t>読書、パン作り、ドラマ鑑賞</a:t>
            </a:r>
            <a:endParaRPr sz="135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12700">
              <a:lnSpc>
                <a:spcPts val="1620"/>
              </a:lnSpc>
              <a:spcBef>
                <a:spcPts val="409"/>
              </a:spcBef>
            </a:pPr>
            <a:r>
              <a:rPr sz="1350" b="1" spc="-130" dirty="0">
                <a:solidFill>
                  <a:schemeClr val="tx1"/>
                </a:solidFill>
                <a:latin typeface="游ゴシック"/>
                <a:cs typeface="游ゴシック"/>
              </a:rPr>
              <a:t>得意技</a:t>
            </a:r>
            <a:endParaRPr sz="1350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12700" marR="5080" algn="just">
              <a:lnSpc>
                <a:spcPct val="100000"/>
              </a:lnSpc>
            </a:pPr>
            <a:r>
              <a:rPr sz="1350" spc="-95" dirty="0">
                <a:solidFill>
                  <a:schemeClr val="tx1"/>
                </a:solidFill>
                <a:latin typeface="游明朝"/>
                <a:cs typeface="游明朝"/>
              </a:rPr>
              <a:t>料理のアレンジ術</a:t>
            </a:r>
            <a:r>
              <a:rPr sz="1350" spc="-165" dirty="0">
                <a:solidFill>
                  <a:schemeClr val="tx1"/>
                </a:solidFill>
                <a:latin typeface="游明朝"/>
                <a:cs typeface="游明朝"/>
              </a:rPr>
              <a:t>（</a:t>
            </a:r>
            <a:r>
              <a:rPr sz="1350" spc="-75" dirty="0">
                <a:solidFill>
                  <a:schemeClr val="tx1"/>
                </a:solidFill>
                <a:latin typeface="游明朝"/>
                <a:cs typeface="游明朝"/>
              </a:rPr>
              <a:t>冷蔵庫に</a:t>
            </a:r>
            <a:r>
              <a:rPr sz="1350" spc="-95" dirty="0">
                <a:solidFill>
                  <a:schemeClr val="tx1"/>
                </a:solidFill>
                <a:latin typeface="游明朝"/>
                <a:cs typeface="游明朝"/>
              </a:rPr>
              <a:t>あるもので美味しい一品を作</a:t>
            </a:r>
            <a:r>
              <a:rPr sz="1350" spc="-130" dirty="0">
                <a:solidFill>
                  <a:schemeClr val="tx1"/>
                </a:solidFill>
                <a:latin typeface="游明朝"/>
                <a:cs typeface="游明朝"/>
              </a:rPr>
              <a:t>る天才</a:t>
            </a:r>
            <a:endParaRPr sz="1350" dirty="0">
              <a:solidFill>
                <a:schemeClr val="tx1"/>
              </a:solidFill>
              <a:latin typeface="游明朝"/>
              <a:cs typeface="游明朝"/>
            </a:endParaRPr>
          </a:p>
          <a:p>
            <a:pPr marL="12700">
              <a:lnSpc>
                <a:spcPts val="1620"/>
              </a:lnSpc>
              <a:spcBef>
                <a:spcPts val="414"/>
              </a:spcBef>
            </a:pPr>
            <a:r>
              <a:rPr sz="1350" b="1" spc="-150" dirty="0">
                <a:solidFill>
                  <a:schemeClr val="tx1"/>
                </a:solidFill>
                <a:latin typeface="游ゴシック"/>
                <a:cs typeface="游ゴシック"/>
              </a:rPr>
              <a:t>好きな食べ物</a:t>
            </a:r>
            <a:endParaRPr sz="1350" dirty="0">
              <a:solidFill>
                <a:schemeClr val="tx1"/>
              </a:solidFill>
              <a:latin typeface="游ゴシック"/>
              <a:cs typeface="游ゴシック"/>
            </a:endParaRPr>
          </a:p>
          <a:p>
            <a:pPr marL="12700">
              <a:lnSpc>
                <a:spcPct val="100000"/>
              </a:lnSpc>
            </a:pPr>
            <a:r>
              <a:rPr sz="1350" spc="-150" dirty="0">
                <a:solidFill>
                  <a:schemeClr val="tx1"/>
                </a:solidFill>
                <a:latin typeface="游明朝"/>
                <a:cs typeface="游明朝"/>
              </a:rPr>
              <a:t>和菓子とパスタ</a:t>
            </a:r>
            <a:endParaRPr sz="1350" dirty="0">
              <a:solidFill>
                <a:schemeClr val="tx1"/>
              </a:solidFill>
              <a:latin typeface="游明朝"/>
              <a:cs typeface="游明朝"/>
            </a:endParaRPr>
          </a:p>
        </p:txBody>
      </p:sp>
      <p:pic>
        <p:nvPicPr>
          <p:cNvPr id="255" name="Seating chart">
            <a:extLst>
              <a:ext uri="{FF2B5EF4-FFF2-40B4-BE49-F238E27FC236}">
                <a16:creationId xmlns:a16="http://schemas.microsoft.com/office/drawing/2014/main" id="{CA3B8524-A6AC-B5A7-9855-23DAA4203F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4200" y="12702355"/>
            <a:ext cx="2179320" cy="965835"/>
          </a:xfrm>
          <a:prstGeom prst="rect">
            <a:avLst/>
          </a:prstGeom>
        </p:spPr>
      </p:pic>
      <p:pic>
        <p:nvPicPr>
          <p:cNvPr id="257" name="Menw">
            <a:extLst>
              <a:ext uri="{FF2B5EF4-FFF2-40B4-BE49-F238E27FC236}">
                <a16:creationId xmlns:a16="http://schemas.microsoft.com/office/drawing/2014/main" id="{586BCAAD-0A1D-2167-78D8-F55DFBBE3A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03721" y="12880944"/>
            <a:ext cx="1250633" cy="606743"/>
          </a:xfrm>
          <a:prstGeom prst="rect">
            <a:avLst/>
          </a:prstGeom>
        </p:spPr>
      </p:pic>
      <p:sp>
        <p:nvSpPr>
          <p:cNvPr id="164" name="英語名前太字タイトル">
            <a:extLst>
              <a:ext uri="{FF2B5EF4-FFF2-40B4-BE49-F238E27FC236}">
                <a16:creationId xmlns:a16="http://schemas.microsoft.com/office/drawing/2014/main" id="{B2EE5208-0C34-651F-B321-3497D4D97FC9}"/>
              </a:ext>
            </a:extLst>
          </p:cNvPr>
          <p:cNvSpPr txBox="1">
            <a:spLocks/>
          </p:cNvSpPr>
          <p:nvPr/>
        </p:nvSpPr>
        <p:spPr>
          <a:xfrm>
            <a:off x="2537748" y="594428"/>
            <a:ext cx="9922553" cy="1055852"/>
          </a:xfrm>
          <a:prstGeom prst="rect">
            <a:avLst/>
          </a:prstGeom>
        </p:spPr>
        <p:txBody>
          <a:bodyPr vert="horz" wrap="square" lIns="0" tIns="13335" rIns="0" bIns="0" rtlCol="0">
            <a:prstTxWarp prst="textPlain">
              <a:avLst/>
            </a:prstTxWarp>
            <a:spAutoFit/>
          </a:bodyPr>
          <a:lstStyle>
            <a:lvl1pPr>
              <a:defRPr sz="10100" b="1" i="0">
                <a:solidFill>
                  <a:srgbClr val="231F20"/>
                </a:solidFill>
                <a:latin typeface="Franklin Gothic Heavy"/>
                <a:ea typeface="+mj-ea"/>
                <a:cs typeface="Franklin Gothic Heavy"/>
              </a:defRPr>
            </a:lvl1pPr>
          </a:lstStyle>
          <a:p>
            <a:pPr marL="12700" algn="ctr">
              <a:spcBef>
                <a:spcPts val="105"/>
              </a:spcBef>
            </a:pPr>
            <a:r>
              <a:rPr lang="en-US" sz="7500" spc="-300" dirty="0">
                <a:solidFill>
                  <a:schemeClr val="tx1"/>
                </a:solidFill>
              </a:rPr>
              <a:t>Masato &amp; Yuki 's Profile</a:t>
            </a:r>
          </a:p>
        </p:txBody>
      </p:sp>
      <p:pic>
        <p:nvPicPr>
          <p:cNvPr id="5" name="飾りケイ">
            <a:extLst>
              <a:ext uri="{FF2B5EF4-FFF2-40B4-BE49-F238E27FC236}">
                <a16:creationId xmlns:a16="http://schemas.microsoft.com/office/drawing/2014/main" id="{886AA3F7-3BCF-E515-7655-B758ECB7D4D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V="1">
            <a:off x="3090445" y="6980100"/>
            <a:ext cx="2520000" cy="131395"/>
          </a:xfrm>
          <a:prstGeom prst="rect">
            <a:avLst/>
          </a:prstGeom>
        </p:spPr>
      </p:pic>
      <p:pic>
        <p:nvPicPr>
          <p:cNvPr id="6" name="飾りケイ">
            <a:extLst>
              <a:ext uri="{FF2B5EF4-FFF2-40B4-BE49-F238E27FC236}">
                <a16:creationId xmlns:a16="http://schemas.microsoft.com/office/drawing/2014/main" id="{740941CF-3AF3-307B-FCC8-324B8E7A068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V="1">
            <a:off x="9049629" y="6980100"/>
            <a:ext cx="2520000" cy="131395"/>
          </a:xfrm>
          <a:prstGeom prst="rect">
            <a:avLst/>
          </a:prstGeom>
        </p:spPr>
      </p:pic>
      <p:grpSp>
        <p:nvGrpSpPr>
          <p:cNvPr id="10" name="ゲストへの一言タイトル">
            <a:extLst>
              <a:ext uri="{FF2B5EF4-FFF2-40B4-BE49-F238E27FC236}">
                <a16:creationId xmlns:a16="http://schemas.microsoft.com/office/drawing/2014/main" id="{5E7F5E25-AD97-5B23-1122-618D48B516E9}"/>
              </a:ext>
            </a:extLst>
          </p:cNvPr>
          <p:cNvGrpSpPr/>
          <p:nvPr/>
        </p:nvGrpSpPr>
        <p:grpSpPr>
          <a:xfrm>
            <a:off x="12657264" y="1969142"/>
            <a:ext cx="1131182" cy="225847"/>
            <a:chOff x="12522872" y="1674632"/>
            <a:chExt cx="1131182" cy="225847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17050110-297D-1FE5-87B0-F02F1339AE56}"/>
                </a:ext>
              </a:extLst>
            </p:cNvPr>
            <p:cNvSpPr/>
            <p:nvPr/>
          </p:nvSpPr>
          <p:spPr>
            <a:xfrm rot="21360000">
              <a:off x="12522872" y="1674632"/>
              <a:ext cx="1129157" cy="22584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s o m e q u e s t i o n s">
              <a:extLst>
                <a:ext uri="{FF2B5EF4-FFF2-40B4-BE49-F238E27FC236}">
                  <a16:creationId xmlns:a16="http://schemas.microsoft.com/office/drawing/2014/main" id="{2C35C3A9-14A2-5692-B6F5-7F428CFF0992}"/>
                </a:ext>
              </a:extLst>
            </p:cNvPr>
            <p:cNvSpPr txBox="1">
              <a:spLocks/>
            </p:cNvSpPr>
            <p:nvPr/>
          </p:nvSpPr>
          <p:spPr>
            <a:xfrm rot="21360000">
              <a:off x="12528342" y="1726917"/>
              <a:ext cx="1125712" cy="16767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ts val="1311"/>
                </a:lnSpc>
              </a:pPr>
              <a:r>
                <a:rPr lang="ja-JP" altLang="en-US" sz="1200" spc="-24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ゲストへの一言</a:t>
              </a:r>
              <a:endParaRPr sz="1200" baseline="4273" dirty="0">
                <a:latin typeface="游ゴシック Medium"/>
                <a:cs typeface="游ゴシック Medium"/>
              </a:endParaRPr>
            </a:p>
          </p:txBody>
        </p:sp>
      </p:grpSp>
      <p:grpSp>
        <p:nvGrpSpPr>
          <p:cNvPr id="11" name="ゲストへの一言タイトル">
            <a:extLst>
              <a:ext uri="{FF2B5EF4-FFF2-40B4-BE49-F238E27FC236}">
                <a16:creationId xmlns:a16="http://schemas.microsoft.com/office/drawing/2014/main" id="{1D5C8B4B-2E7E-A382-2DEF-290F5972F795}"/>
              </a:ext>
            </a:extLst>
          </p:cNvPr>
          <p:cNvGrpSpPr/>
          <p:nvPr/>
        </p:nvGrpSpPr>
        <p:grpSpPr>
          <a:xfrm>
            <a:off x="909960" y="1969142"/>
            <a:ext cx="1131182" cy="225847"/>
            <a:chOff x="12522872" y="1674632"/>
            <a:chExt cx="1131182" cy="225847"/>
          </a:xfrm>
        </p:grpSpPr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29D4D56D-8C32-2A7E-A4B5-2CAF76F6E40C}"/>
                </a:ext>
              </a:extLst>
            </p:cNvPr>
            <p:cNvSpPr/>
            <p:nvPr/>
          </p:nvSpPr>
          <p:spPr>
            <a:xfrm rot="21360000">
              <a:off x="12522872" y="1674632"/>
              <a:ext cx="1129157" cy="22584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s o m e q u e s t i o n s">
              <a:extLst>
                <a:ext uri="{FF2B5EF4-FFF2-40B4-BE49-F238E27FC236}">
                  <a16:creationId xmlns:a16="http://schemas.microsoft.com/office/drawing/2014/main" id="{18EB96CB-BD73-37DE-1E84-04FC6F0188F3}"/>
                </a:ext>
              </a:extLst>
            </p:cNvPr>
            <p:cNvSpPr txBox="1">
              <a:spLocks/>
            </p:cNvSpPr>
            <p:nvPr/>
          </p:nvSpPr>
          <p:spPr>
            <a:xfrm rot="21360000">
              <a:off x="12528342" y="1726917"/>
              <a:ext cx="1125712" cy="16767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ts val="1311"/>
                </a:lnSpc>
              </a:pPr>
              <a:r>
                <a:rPr lang="ja-JP" altLang="en-US" sz="1200" spc="-24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ゲストへの一言</a:t>
              </a:r>
              <a:endParaRPr sz="1200" baseline="4273" dirty="0">
                <a:latin typeface="游ゴシック Medium"/>
                <a:cs typeface="游ゴシック Medium"/>
              </a:endParaRPr>
            </a:p>
          </p:txBody>
        </p:sp>
      </p:grpSp>
      <p:pic>
        <p:nvPicPr>
          <p:cNvPr id="14" name="ガーランド">
            <a:extLst>
              <a:ext uri="{FF2B5EF4-FFF2-40B4-BE49-F238E27FC236}">
                <a16:creationId xmlns:a16="http://schemas.microsoft.com/office/drawing/2014/main" id="{08C6B149-2A00-BAA8-023E-16FCAE21352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901971" y="12522341"/>
            <a:ext cx="1600024" cy="888902"/>
          </a:xfrm>
          <a:prstGeom prst="rect">
            <a:avLst/>
          </a:prstGeom>
        </p:spPr>
      </p:pic>
      <p:pic>
        <p:nvPicPr>
          <p:cNvPr id="15" name="ハートケイ">
            <a:extLst>
              <a:ext uri="{FF2B5EF4-FFF2-40B4-BE49-F238E27FC236}">
                <a16:creationId xmlns:a16="http://schemas.microsoft.com/office/drawing/2014/main" id="{C3FF23CE-376B-2B0D-30B9-4EF5B0C5FE8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73932" y="12907368"/>
            <a:ext cx="130065" cy="6336000"/>
          </a:xfrm>
          <a:prstGeom prst="rect">
            <a:avLst/>
          </a:prstGeom>
        </p:spPr>
      </p:pic>
      <p:pic>
        <p:nvPicPr>
          <p:cNvPr id="16" name="ハートケイ">
            <a:extLst>
              <a:ext uri="{FF2B5EF4-FFF2-40B4-BE49-F238E27FC236}">
                <a16:creationId xmlns:a16="http://schemas.microsoft.com/office/drawing/2014/main" id="{8DEDF3A9-ABF0-EC77-4866-3B0BA830B90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900672" y="12907368"/>
            <a:ext cx="130065" cy="6336000"/>
          </a:xfrm>
          <a:prstGeom prst="rect">
            <a:avLst/>
          </a:prstGeom>
        </p:spPr>
      </p:pic>
      <p:pic>
        <p:nvPicPr>
          <p:cNvPr id="17" name="ハートケイ">
            <a:extLst>
              <a:ext uri="{FF2B5EF4-FFF2-40B4-BE49-F238E27FC236}">
                <a16:creationId xmlns:a16="http://schemas.microsoft.com/office/drawing/2014/main" id="{34D4A259-CA23-F8B4-C5CC-0FC9852C578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4112477" y="12907368"/>
            <a:ext cx="130065" cy="6336000"/>
          </a:xfrm>
          <a:prstGeom prst="rect">
            <a:avLst/>
          </a:prstGeom>
        </p:spPr>
      </p:pic>
      <p:grpSp>
        <p:nvGrpSpPr>
          <p:cNvPr id="51" name="飾り枠">
            <a:extLst>
              <a:ext uri="{FF2B5EF4-FFF2-40B4-BE49-F238E27FC236}">
                <a16:creationId xmlns:a16="http://schemas.microsoft.com/office/drawing/2014/main" id="{E30130F8-5B5D-90F3-09DD-55AF15C9F2FD}"/>
              </a:ext>
            </a:extLst>
          </p:cNvPr>
          <p:cNvGrpSpPr/>
          <p:nvPr/>
        </p:nvGrpSpPr>
        <p:grpSpPr>
          <a:xfrm>
            <a:off x="435357" y="438214"/>
            <a:ext cx="13812065" cy="12053230"/>
            <a:chOff x="435357" y="438214"/>
            <a:chExt cx="13812065" cy="12053230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4AA5DD6C-36E8-4B59-1C76-E930964FA9D6}"/>
                </a:ext>
              </a:extLst>
            </p:cNvPr>
            <p:cNvGrpSpPr/>
            <p:nvPr/>
          </p:nvGrpSpPr>
          <p:grpSpPr>
            <a:xfrm>
              <a:off x="435357" y="438214"/>
              <a:ext cx="13812065" cy="12011225"/>
              <a:chOff x="435357" y="438214"/>
              <a:chExt cx="13812065" cy="12011225"/>
            </a:xfrm>
          </p:grpSpPr>
          <p:pic>
            <p:nvPicPr>
              <p:cNvPr id="40" name="グラフィックス 39">
                <a:extLst>
                  <a:ext uri="{FF2B5EF4-FFF2-40B4-BE49-F238E27FC236}">
                    <a16:creationId xmlns:a16="http://schemas.microsoft.com/office/drawing/2014/main" id="{10A33E12-5301-B0B7-A883-5C2DD2330B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 rot="5400000">
                <a:off x="435574" y="437997"/>
                <a:ext cx="431896" cy="432330"/>
              </a:xfrm>
              <a:prstGeom prst="rect">
                <a:avLst/>
              </a:prstGeom>
            </p:spPr>
          </p:pic>
          <p:pic>
            <p:nvPicPr>
              <p:cNvPr id="41" name="グラフィックス 40">
                <a:extLst>
                  <a:ext uri="{FF2B5EF4-FFF2-40B4-BE49-F238E27FC236}">
                    <a16:creationId xmlns:a16="http://schemas.microsoft.com/office/drawing/2014/main" id="{E6977648-C709-4C82-E86C-C6176AEC7A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 rot="10800000">
                <a:off x="13815092" y="438214"/>
                <a:ext cx="432330" cy="431896"/>
              </a:xfrm>
              <a:prstGeom prst="rect">
                <a:avLst/>
              </a:prstGeom>
            </p:spPr>
          </p:pic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54214616-D171-7FDA-A5DF-D6BCE828DCFF}"/>
                  </a:ext>
                </a:extLst>
              </p:cNvPr>
              <p:cNvGrpSpPr/>
              <p:nvPr/>
            </p:nvGrpSpPr>
            <p:grpSpPr>
              <a:xfrm>
                <a:off x="474308" y="490606"/>
                <a:ext cx="13717129" cy="11958833"/>
                <a:chOff x="474308" y="490606"/>
                <a:chExt cx="13717129" cy="11958833"/>
              </a:xfrm>
            </p:grpSpPr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BF48385C-E6BA-8464-31BB-AA2D6451A235}"/>
                    </a:ext>
                  </a:extLst>
                </p:cNvPr>
                <p:cNvGrpSpPr/>
                <p:nvPr/>
              </p:nvGrpSpPr>
              <p:grpSpPr>
                <a:xfrm rot="10800000">
                  <a:off x="932551" y="12401550"/>
                  <a:ext cx="12780000" cy="47889"/>
                  <a:chOff x="805909" y="409051"/>
                  <a:chExt cx="8100000" cy="44835"/>
                </a:xfrm>
              </p:grpSpPr>
              <p:cxnSp>
                <p:nvCxnSpPr>
                  <p:cNvPr id="46" name="直線コネクタ 45">
                    <a:extLst>
                      <a:ext uri="{FF2B5EF4-FFF2-40B4-BE49-F238E27FC236}">
                        <a16:creationId xmlns:a16="http://schemas.microsoft.com/office/drawing/2014/main" id="{6C231302-D63F-0DBD-5EBF-8C62FA24616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805909" y="409051"/>
                    <a:ext cx="8100000" cy="0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直線コネクタ 46">
                    <a:extLst>
                      <a:ext uri="{FF2B5EF4-FFF2-40B4-BE49-F238E27FC236}">
                        <a16:creationId xmlns:a16="http://schemas.microsoft.com/office/drawing/2014/main" id="{FD83E10E-B9A7-2CEC-4098-82CC344823D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4855909" y="-3596114"/>
                    <a:ext cx="0" cy="810000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2BF065F9-8F3D-B33F-A401-D12B6C6195A8}"/>
                    </a:ext>
                  </a:extLst>
                </p:cNvPr>
                <p:cNvGrpSpPr/>
                <p:nvPr/>
              </p:nvGrpSpPr>
              <p:grpSpPr>
                <a:xfrm>
                  <a:off x="474308" y="890720"/>
                  <a:ext cx="47937" cy="11124000"/>
                  <a:chOff x="417257" y="783647"/>
                  <a:chExt cx="44835" cy="7992000"/>
                </a:xfrm>
              </p:grpSpPr>
              <p:cxnSp>
                <p:nvCxnSpPr>
                  <p:cNvPr id="44" name="直線コネクタ 43">
                    <a:extLst>
                      <a:ext uri="{FF2B5EF4-FFF2-40B4-BE49-F238E27FC236}">
                        <a16:creationId xmlns:a16="http://schemas.microsoft.com/office/drawing/2014/main" id="{B4439740-099C-DDC5-26A1-7C346775F92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17257" y="783647"/>
                    <a:ext cx="0" cy="7992000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直線コネクタ 44">
                    <a:extLst>
                      <a:ext uri="{FF2B5EF4-FFF2-40B4-BE49-F238E27FC236}">
                        <a16:creationId xmlns:a16="http://schemas.microsoft.com/office/drawing/2014/main" id="{71EFA3A9-8DC3-C302-BD6D-E84D450F8FB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62092" y="783647"/>
                    <a:ext cx="0" cy="799200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F44FE2CD-BBA4-20EA-F921-225555780C08}"/>
                    </a:ext>
                  </a:extLst>
                </p:cNvPr>
                <p:cNvGrpSpPr/>
                <p:nvPr/>
              </p:nvGrpSpPr>
              <p:grpSpPr>
                <a:xfrm>
                  <a:off x="932551" y="490606"/>
                  <a:ext cx="12780000" cy="47889"/>
                  <a:chOff x="805909" y="409051"/>
                  <a:chExt cx="8100000" cy="44835"/>
                </a:xfrm>
              </p:grpSpPr>
              <p:cxnSp>
                <p:nvCxnSpPr>
                  <p:cNvPr id="42" name="直線コネクタ 41">
                    <a:extLst>
                      <a:ext uri="{FF2B5EF4-FFF2-40B4-BE49-F238E27FC236}">
                        <a16:creationId xmlns:a16="http://schemas.microsoft.com/office/drawing/2014/main" id="{00BD3091-78B1-DE92-00BF-2393280FF80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805909" y="409051"/>
                    <a:ext cx="8100000" cy="0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直線コネクタ 42">
                    <a:extLst>
                      <a:ext uri="{FF2B5EF4-FFF2-40B4-BE49-F238E27FC236}">
                        <a16:creationId xmlns:a16="http://schemas.microsoft.com/office/drawing/2014/main" id="{A54F06B4-6B8E-8F4D-DC12-847F35D83A4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4855909" y="-3596114"/>
                    <a:ext cx="0" cy="810000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90BFA9E1-0A43-798F-F915-0EB9DFA691A0}"/>
                    </a:ext>
                  </a:extLst>
                </p:cNvPr>
                <p:cNvGrpSpPr/>
                <p:nvPr/>
              </p:nvGrpSpPr>
              <p:grpSpPr>
                <a:xfrm rot="10800000">
                  <a:off x="14143500" y="890720"/>
                  <a:ext cx="47937" cy="11124000"/>
                  <a:chOff x="417257" y="783647"/>
                  <a:chExt cx="44835" cy="7992000"/>
                </a:xfrm>
              </p:grpSpPr>
              <p:cxnSp>
                <p:nvCxnSpPr>
                  <p:cNvPr id="38" name="直線コネクタ 37">
                    <a:extLst>
                      <a:ext uri="{FF2B5EF4-FFF2-40B4-BE49-F238E27FC236}">
                        <a16:creationId xmlns:a16="http://schemas.microsoft.com/office/drawing/2014/main" id="{E1C3B5F1-692F-33D1-82C4-D3C143F13B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17257" y="783647"/>
                    <a:ext cx="0" cy="7992000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直線コネクタ 38">
                    <a:extLst>
                      <a:ext uri="{FF2B5EF4-FFF2-40B4-BE49-F238E27FC236}">
                        <a16:creationId xmlns:a16="http://schemas.microsoft.com/office/drawing/2014/main" id="{7E0463F7-1D70-6846-372E-0DBCA71C511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62092" y="783647"/>
                    <a:ext cx="0" cy="799200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3DFC9BAD-FE06-16A1-9F19-C52285543516}"/>
                </a:ext>
              </a:extLst>
            </p:cNvPr>
            <p:cNvGrpSpPr/>
            <p:nvPr/>
          </p:nvGrpSpPr>
          <p:grpSpPr>
            <a:xfrm>
              <a:off x="435357" y="12059548"/>
              <a:ext cx="13812065" cy="431896"/>
              <a:chOff x="435357" y="9482196"/>
              <a:chExt cx="13812065" cy="431896"/>
            </a:xfrm>
          </p:grpSpPr>
          <p:pic>
            <p:nvPicPr>
              <p:cNvPr id="36" name="グラフィックス 35">
                <a:extLst>
                  <a:ext uri="{FF2B5EF4-FFF2-40B4-BE49-F238E27FC236}">
                    <a16:creationId xmlns:a16="http://schemas.microsoft.com/office/drawing/2014/main" id="{6EE281EA-50C0-1F99-9EC7-06F6DC88C1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 rot="16200000">
                <a:off x="13815309" y="9481979"/>
                <a:ext cx="431896" cy="432330"/>
              </a:xfrm>
              <a:prstGeom prst="rect">
                <a:avLst/>
              </a:prstGeom>
            </p:spPr>
          </p:pic>
          <p:pic>
            <p:nvPicPr>
              <p:cNvPr id="37" name="グラフィックス 36">
                <a:extLst>
                  <a:ext uri="{FF2B5EF4-FFF2-40B4-BE49-F238E27FC236}">
                    <a16:creationId xmlns:a16="http://schemas.microsoft.com/office/drawing/2014/main" id="{5BA3FCB8-2E15-3D10-6A98-7A0E75BA09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>
                <a:off x="435357" y="9482196"/>
                <a:ext cx="432330" cy="431896"/>
              </a:xfrm>
              <a:prstGeom prst="rect">
                <a:avLst/>
              </a:prstGeom>
            </p:spPr>
          </p:pic>
        </p:grpSp>
      </p:grpSp>
      <p:grpSp>
        <p:nvGrpSpPr>
          <p:cNvPr id="2" name="Some Questions">
            <a:extLst>
              <a:ext uri="{FF2B5EF4-FFF2-40B4-BE49-F238E27FC236}">
                <a16:creationId xmlns:a16="http://schemas.microsoft.com/office/drawing/2014/main" id="{29E44D17-A497-A759-10FB-FA0C8AA8E04B}"/>
              </a:ext>
            </a:extLst>
          </p:cNvPr>
          <p:cNvGrpSpPr/>
          <p:nvPr/>
        </p:nvGrpSpPr>
        <p:grpSpPr>
          <a:xfrm>
            <a:off x="5113472" y="6019518"/>
            <a:ext cx="4360591" cy="900417"/>
            <a:chOff x="5506225" y="5372898"/>
            <a:chExt cx="3228975" cy="666750"/>
          </a:xfrm>
        </p:grpSpPr>
        <p:pic>
          <p:nvPicPr>
            <p:cNvPr id="4" name="グラフィックス 3">
              <a:extLst>
                <a:ext uri="{FF2B5EF4-FFF2-40B4-BE49-F238E27FC236}">
                  <a16:creationId xmlns:a16="http://schemas.microsoft.com/office/drawing/2014/main" id="{F0D7BA81-843B-46DC-5E50-4B44D82018F7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5506225" y="5372898"/>
              <a:ext cx="3228975" cy="666750"/>
            </a:xfrm>
            <a:prstGeom prst="rect">
              <a:avLst/>
            </a:prstGeom>
          </p:spPr>
        </p:pic>
        <p:pic>
          <p:nvPicPr>
            <p:cNvPr id="27" name="グラフィックス 26">
              <a:extLst>
                <a:ext uri="{FF2B5EF4-FFF2-40B4-BE49-F238E27FC236}">
                  <a16:creationId xmlns:a16="http://schemas.microsoft.com/office/drawing/2014/main" id="{82502D9B-10BD-E27B-0A6B-369B502F4EE9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6201550" y="5505450"/>
              <a:ext cx="1838325" cy="419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41728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</TotalTime>
  <Words>396</Words>
  <Application>Microsoft Office PowerPoint</Application>
  <PresentationFormat>ユーザー設定</PresentationFormat>
  <Paragraphs>140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小塚ゴシック Pr6N R</vt:lpstr>
      <vt:lpstr>游ゴシック</vt:lpstr>
      <vt:lpstr>游ゴシック Medium</vt:lpstr>
      <vt:lpstr>游明朝</vt:lpstr>
      <vt:lpstr>游明朝 Demibold</vt:lpstr>
      <vt:lpstr>Calibri</vt:lpstr>
      <vt:lpstr>Franklin Gothic Heavy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2501_結婚新聞_ブランケット406×545</dc:title>
  <cp:lastModifiedBy>浅井豊彦</cp:lastModifiedBy>
  <cp:revision>48</cp:revision>
  <dcterms:created xsi:type="dcterms:W3CDTF">2025-01-17T00:35:44Z</dcterms:created>
  <dcterms:modified xsi:type="dcterms:W3CDTF">2025-03-10T06:52:09Z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2025-01-17T00:00:00Z</vt:filetime>
  </property>
  <property fmtid="{D5CDD505-2E9C-101B-9397-08002B2CF9AE}" pid="3" name="Creator">
    <vt:lpwstr>Adobe Illustrator 29.1 (Windows)</vt:lpwstr>
  </property>
  <property fmtid="{D5CDD505-2E9C-101B-9397-08002B2CF9AE}" pid="4" name="LastSaved">
    <vt:filetime>2025-01-17T00:00:00Z</vt:filetime>
  </property>
  <property fmtid="{D5CDD505-2E9C-101B-9397-08002B2CF9AE}" pid="5" name="Producer">
    <vt:lpwstr>Adobe PDF library 17.00</vt:lpwstr>
  </property>
</Properties>
</file>